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4" r:id="rId8"/>
    <p:sldId id="261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20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3/2/13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3/2/13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hyperlink" Target="http://neural-prosthesis.com/index-1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neural-prosthesis.com/index-1.html" TargetMode="External"/><Relationship Id="rId3" Type="http://schemas.openxmlformats.org/officeDocument/2006/relationships/hyperlink" Target="http://serendip.brynmawr.edu/exchange/node/180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Neural-Prosthesis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Luke P. Wandelear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627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type?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Specifically pertaining to the Hippocampus </a:t>
            </a:r>
          </a:p>
          <a:p>
            <a:r>
              <a:rPr lang="en-US" dirty="0" smtClean="0"/>
              <a:t>Plays major role in the brain’s memory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306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ippocampus interactive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863" r="-63863"/>
          <a:stretch>
            <a:fillRect/>
          </a:stretch>
        </p:blipFill>
        <p:spPr>
          <a:xfrm>
            <a:off x="-1632931" y="0"/>
            <a:ext cx="12502642" cy="6086836"/>
          </a:xfrm>
        </p:spPr>
      </p:pic>
      <p:sp>
        <p:nvSpPr>
          <p:cNvPr id="6" name="TextBox 5"/>
          <p:cNvSpPr txBox="1"/>
          <p:nvPr/>
        </p:nvSpPr>
        <p:spPr>
          <a:xfrm>
            <a:off x="1797873" y="6284782"/>
            <a:ext cx="5624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File:Hippocampus.gif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299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and Location of Hippocampi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Hippocampus is located in the Medial Temporal Lobe of the brain</a:t>
            </a:r>
          </a:p>
          <a:p>
            <a:r>
              <a:rPr lang="en-US" dirty="0" smtClean="0"/>
              <a:t>It handles parts of memory that can be explicitly vocalized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807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Different </a:t>
            </a:r>
            <a:r>
              <a:rPr lang="en-US" dirty="0"/>
              <a:t>D</a:t>
            </a:r>
            <a:r>
              <a:rPr lang="en-US" dirty="0" smtClean="0"/>
              <a:t>amages to Hippocampi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Disease</a:t>
            </a:r>
          </a:p>
          <a:p>
            <a:r>
              <a:rPr lang="en-US" dirty="0" smtClean="0"/>
              <a:t>Bunt trauma </a:t>
            </a:r>
          </a:p>
          <a:p>
            <a:r>
              <a:rPr lang="en-US" dirty="0" smtClean="0"/>
              <a:t>Damage caused by the choices of the person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417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 of the Damages…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Diseases like: Schizophrenia, Alzheimer's, and  Parkinson’s</a:t>
            </a:r>
          </a:p>
          <a:p>
            <a:r>
              <a:rPr lang="en-US" dirty="0" smtClean="0"/>
              <a:t>Blunt Trauma: any type of accident that causes brain damage/bruising/concussions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23209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ippocampus in slic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812" r="-150812"/>
          <a:stretch>
            <a:fillRect/>
          </a:stretch>
        </p:blipFill>
        <p:spPr>
          <a:xfrm>
            <a:off x="-2721551" y="0"/>
            <a:ext cx="9650201" cy="6858000"/>
          </a:xfrm>
        </p:spPr>
      </p:pic>
      <p:pic>
        <p:nvPicPr>
          <p:cNvPr id="5" name="Picture 4" descr="brain slice of hippocampu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804" y="610334"/>
            <a:ext cx="5564748" cy="50334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30804" y="5733998"/>
            <a:ext cx="5713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hlinkClick r:id="rId4"/>
            </a:endParaRPr>
          </a:p>
          <a:p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://neural-prosthesis.com/index-1.</a:t>
            </a:r>
            <a:r>
              <a:rPr lang="en-US" dirty="0" smtClean="0">
                <a:hlinkClick r:id="rId4"/>
              </a:rPr>
              <a:t>html</a:t>
            </a:r>
            <a:endParaRPr lang="en-US" dirty="0" smtClean="0"/>
          </a:p>
          <a:p>
            <a:r>
              <a:rPr lang="en-US" dirty="0" smtClean="0"/>
              <a:t>-Link to images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112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Biotech Implant</a:t>
            </a:r>
            <a:endParaRPr lang="en-US" dirty="0"/>
          </a:p>
        </p:txBody>
      </p:sp>
      <p:pic>
        <p:nvPicPr>
          <p:cNvPr id="6" name="Content Placeholder 5" descr="Biotech implan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784" r="-47784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2500494" y="6400800"/>
            <a:ext cx="4740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http://neural-</a:t>
            </a:r>
            <a:r>
              <a:rPr lang="en-US" dirty="0" err="1"/>
              <a:t>prosthesis.com</a:t>
            </a:r>
            <a:r>
              <a:rPr lang="en-US" dirty="0"/>
              <a:t>/index-1.html</a:t>
            </a:r>
          </a:p>
        </p:txBody>
      </p:sp>
    </p:spTree>
    <p:extLst>
      <p:ext uri="{BB962C8B-B14F-4D97-AF65-F5344CB8AC3E}">
        <p14:creationId xmlns:p14="http://schemas.microsoft.com/office/powerpoint/2010/main" val="3757802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http://neural-prosthesis.com/index-1.</a:t>
            </a:r>
            <a:r>
              <a:rPr lang="en-US" dirty="0" smtClean="0">
                <a:hlinkClick r:id="rId2"/>
              </a:rPr>
              <a:t>html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(Source of all pictures)</a:t>
            </a:r>
          </a:p>
          <a:p>
            <a:r>
              <a:rPr lang="en-US" dirty="0">
                <a:hlinkClick r:id="rId3"/>
              </a:rPr>
              <a:t>http://serendip.brynmawr.edu/exchange/node/</a:t>
            </a:r>
            <a:r>
              <a:rPr lang="en-US" dirty="0" smtClean="0">
                <a:hlinkClick r:id="rId3"/>
              </a:rPr>
              <a:t>1808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926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1466</TotalTime>
  <Words>171</Words>
  <Application>Microsoft Macintosh PowerPoint</Application>
  <PresentationFormat>On-screen Show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Sky</vt:lpstr>
      <vt:lpstr> Neural-Prosthesis</vt:lpstr>
      <vt:lpstr>What type?</vt:lpstr>
      <vt:lpstr>PowerPoint Presentation</vt:lpstr>
      <vt:lpstr>Functions and Location of Hippocampi</vt:lpstr>
      <vt:lpstr>Possible Different Damages to Hippocampi</vt:lpstr>
      <vt:lpstr>Cause of the Damages…</vt:lpstr>
      <vt:lpstr>PowerPoint Presentation</vt:lpstr>
      <vt:lpstr>The Biotech Implant</vt:lpstr>
      <vt:lpstr>Works Cited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Luke Wandelear</dc:creator>
  <cp:lastModifiedBy>Luke Wandelear</cp:lastModifiedBy>
  <cp:revision>16</cp:revision>
  <dcterms:created xsi:type="dcterms:W3CDTF">2013-03-02T21:57:29Z</dcterms:created>
  <dcterms:modified xsi:type="dcterms:W3CDTF">2013-03-03T22:23:32Z</dcterms:modified>
</cp:coreProperties>
</file>