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4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/>
              <a:pPr/>
              <a:t>3/16/13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3/16/13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3/16/13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3/16/13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3/16/13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3/16/13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3/16/13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3/16/13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3/16/13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3/16/13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3/16/13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3/16/13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eb.mit.edu/newsoffice/2010/nanoparticle-chemotherapy-1005.html" TargetMode="External"/><Relationship Id="rId4" Type="http://schemas.openxmlformats.org/officeDocument/2006/relationships/hyperlink" Target="http://nano.cancer.gov/learn/now/" TargetMode="External"/><Relationship Id="rId5" Type="http://schemas.openxmlformats.org/officeDocument/2006/relationships/hyperlink" Target="http://www.wired.co.uk/news/archive/2012-10/16/gold-nanoparticles-cancer-dog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jr.birjournals.org/content/85/1010/101.full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Nanotechnology and cancer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3389" y="5360594"/>
            <a:ext cx="4141496" cy="149740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Maria Guirguis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Dr. Sun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Biomedical Engineering Seminar 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50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recent years, the U.S. Food and Drug Administration (FDA) has approved numerous Investigational New Drug (IND) applications for </a:t>
            </a:r>
            <a:r>
              <a:rPr lang="en-US" dirty="0" err="1"/>
              <a:t>nano</a:t>
            </a:r>
            <a:r>
              <a:rPr lang="en-US" dirty="0"/>
              <a:t>-formulations, enabling clinical trials for breast, gynecological, solid tumor, lung, </a:t>
            </a:r>
            <a:r>
              <a:rPr lang="en-US" dirty="0" err="1"/>
              <a:t>mesenchymal</a:t>
            </a:r>
            <a:r>
              <a:rPr lang="en-US" dirty="0"/>
              <a:t> tissue, lymphoma, central nervous system and </a:t>
            </a:r>
            <a:r>
              <a:rPr lang="en-US" dirty="0" err="1"/>
              <a:t>genito</a:t>
            </a:r>
            <a:r>
              <a:rPr lang="en-US" dirty="0"/>
              <a:t>-urinary cancer treatments.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Nanotechnology Stands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70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http://</a:t>
            </a:r>
            <a:r>
              <a:rPr lang="en-US" dirty="0" err="1"/>
              <a:t>science.howstuffworks.com</a:t>
            </a:r>
            <a:r>
              <a:rPr lang="en-US" dirty="0"/>
              <a:t>/life/human-biology/gold-nanotech1.htm </a:t>
            </a:r>
            <a:endParaRPr lang="en-US" dirty="0" smtClean="0"/>
          </a:p>
          <a:p>
            <a:pPr lvl="0"/>
            <a:r>
              <a:rPr lang="en-US" u="sng" dirty="0">
                <a:hlinkClick r:id="rId2"/>
              </a:rPr>
              <a:t>http://bjr.birjournals.org/content/85/1010/101.full.pdf</a:t>
            </a:r>
            <a:r>
              <a:rPr lang="en-US" dirty="0"/>
              <a:t>&gt; </a:t>
            </a:r>
          </a:p>
          <a:p>
            <a:pPr lvl="0"/>
            <a:r>
              <a:rPr lang="en-US" dirty="0">
                <a:hlinkClick r:id="rId3"/>
              </a:rPr>
              <a:t>http://web.mit.edu/newsoffice/2010/nanoparticle-chemotherapy-1005.html</a:t>
            </a:r>
            <a:r>
              <a:rPr lang="en-US" dirty="0"/>
              <a:t>&gt;</a:t>
            </a:r>
            <a:r>
              <a:rPr lang="en-US" dirty="0" smtClean="0"/>
              <a:t>.</a:t>
            </a:r>
          </a:p>
          <a:p>
            <a:pPr lvl="0"/>
            <a:r>
              <a:rPr lang="en-US" dirty="0">
                <a:hlinkClick r:id="rId4"/>
              </a:rPr>
              <a:t>http://nano.cancer.gov/learn/now</a:t>
            </a:r>
            <a:r>
              <a:rPr lang="en-US" dirty="0" smtClean="0">
                <a:hlinkClick r:id="rId4"/>
              </a:rPr>
              <a:t>/</a:t>
            </a:r>
            <a:endParaRPr lang="en-US" dirty="0"/>
          </a:p>
          <a:p>
            <a:pPr lvl="0"/>
            <a:r>
              <a:rPr lang="en-US" dirty="0">
                <a:hlinkClick r:id="rId5"/>
              </a:rPr>
              <a:t>http://www.wired.co.uk/news/archive/2012-10/16/gold-nanoparticles-cancer-</a:t>
            </a:r>
            <a:r>
              <a:rPr lang="en-US" dirty="0" smtClean="0">
                <a:hlinkClick r:id="rId5"/>
              </a:rPr>
              <a:t>dogs</a:t>
            </a:r>
            <a:endParaRPr lang="en-US" dirty="0" smtClean="0"/>
          </a:p>
          <a:p>
            <a:pPr lvl="0"/>
            <a:r>
              <a:rPr lang="en-US" dirty="0">
                <a:hlinkClick r:id="rId4"/>
              </a:rPr>
              <a:t>http://nano.cancer.gov/learn/now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77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2833" b="12833"/>
          <a:stretch>
            <a:fillRect/>
          </a:stretch>
        </p:blipFill>
        <p:spPr>
          <a:xfrm>
            <a:off x="2462771" y="3646736"/>
            <a:ext cx="5817629" cy="270976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cancer?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2067" y="1401187"/>
            <a:ext cx="625313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Cancer is </a:t>
            </a: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disease caused by an uncontrolled division of abnormal cells in a part of the body.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164" y="2601515"/>
            <a:ext cx="786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Chemotherapy is the treatment that comes to mind right away.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3765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341"/>
            <a:ext cx="8229600" cy="4075176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Nanotechnology is the manipulation of matter at the atomic and molecular scale to create materials with new and advanced properties. </a:t>
            </a:r>
          </a:p>
          <a:p>
            <a:pPr marL="342900" indent="-342900" algn="l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0677" y="274320"/>
            <a:ext cx="4114800" cy="7010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Nanotechnology</a:t>
            </a:r>
            <a:endParaRPr lang="en-US" dirty="0"/>
          </a:p>
        </p:txBody>
      </p:sp>
      <p:pic>
        <p:nvPicPr>
          <p:cNvPr id="4" name="Picture 3" descr="nanodevi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1878" y="2347740"/>
            <a:ext cx="5685829" cy="42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5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Nanotechnlogy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Nanotechnology integrates medicine and engineering in order to help advance quickly advance the world of medicine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234" y="3578949"/>
            <a:ext cx="4057131" cy="327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7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7384" y="2226101"/>
            <a:ext cx="7408333" cy="3450696"/>
          </a:xfrm>
        </p:spPr>
        <p:txBody>
          <a:bodyPr/>
          <a:lstStyle/>
          <a:p>
            <a:pPr marL="342900" indent="-342900" algn="l">
              <a:buFont typeface="Arial"/>
              <a:buChar char="•"/>
            </a:pPr>
            <a:r>
              <a:rPr lang="en-US" dirty="0"/>
              <a:t>Gold nanoparticles are emerging as promising agents for cancer therapy and are being investigated as drug carriers, </a:t>
            </a:r>
            <a:r>
              <a:rPr lang="en-US" dirty="0" err="1"/>
              <a:t>photothermal</a:t>
            </a:r>
            <a:r>
              <a:rPr lang="en-US" dirty="0"/>
              <a:t> agents, contrast agents and </a:t>
            </a:r>
            <a:r>
              <a:rPr lang="en-US" dirty="0" err="1"/>
              <a:t>radiosensitisers</a:t>
            </a:r>
            <a:r>
              <a:rPr lang="en-US" dirty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anoparticle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600" y="3453949"/>
            <a:ext cx="4508452" cy="303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76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l">
              <a:buFont typeface="Arial"/>
              <a:buChar char="•"/>
            </a:pPr>
            <a:r>
              <a:rPr lang="en-US" dirty="0" smtClean="0"/>
              <a:t>Once the nanoparticle has safely traveled through the blood stream, it binds to the tumor cell.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58" y="3679220"/>
            <a:ext cx="5098707" cy="270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52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of the many studies done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91056"/>
            <a:ext cx="7437797" cy="520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88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Protects drugs from being degraded in the body before they reach their target.</a:t>
            </a:r>
          </a:p>
          <a:p>
            <a:pPr lvl="0"/>
            <a:r>
              <a:rPr lang="en-US" dirty="0"/>
              <a:t>Enhances the absorption of drugs into tumors and into the cancerous cells themselves.</a:t>
            </a:r>
          </a:p>
          <a:p>
            <a:pPr lvl="0"/>
            <a:r>
              <a:rPr lang="en-US" dirty="0"/>
              <a:t>Allows for better control over the timing and distribution of drugs to the tissue, making it easier for oncologists to assess how well they work.</a:t>
            </a:r>
          </a:p>
          <a:p>
            <a:pPr lvl="0"/>
            <a:r>
              <a:rPr lang="en-US" dirty="0"/>
              <a:t>Prevent drugs from interacting with normal cells, thus avoiding side effects.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Nanotechnology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Atomic weapons can now be more accessible and made to be more powerful and more destructive. These can also become more accessible with nanotechnology.</a:t>
            </a:r>
          </a:p>
          <a:p>
            <a:pPr lvl="0"/>
            <a:r>
              <a:rPr lang="en-US" dirty="0"/>
              <a:t>Since these particles are very small, problems can actually arise from the inhalation of these minute particles, much like the problems a person gets from inhaling minute asbestos particles.</a:t>
            </a:r>
          </a:p>
          <a:p>
            <a:pPr lvl="0"/>
            <a:r>
              <a:rPr lang="en-US" dirty="0"/>
              <a:t>Presently, nanotechnology is very expensive and developing it can cost you a lot of money. It is also pretty difficult to manufacture, which is probably why products made with nanotechnology are more expensive.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Disadvantages of Nanotechnology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454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169</TotalTime>
  <Words>464</Words>
  <Application>Microsoft Macintosh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Waveform</vt:lpstr>
      <vt:lpstr>Nanotechnology and cancer</vt:lpstr>
      <vt:lpstr>What is cancer?</vt:lpstr>
      <vt:lpstr>Nanotechnology</vt:lpstr>
      <vt:lpstr>Nanotechnlogy</vt:lpstr>
      <vt:lpstr>Nanoparticle</vt:lpstr>
      <vt:lpstr>Process</vt:lpstr>
      <vt:lpstr>One of the many studies done</vt:lpstr>
      <vt:lpstr>Advantages of Nanotechnology</vt:lpstr>
      <vt:lpstr>Disadvantages of Nanotechnology</vt:lpstr>
      <vt:lpstr>Where Nanotechnology Stands Now</vt:lpstr>
      <vt:lpstr>Works Cited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Guirguis</dc:creator>
  <cp:lastModifiedBy>Maria Guirguis</cp:lastModifiedBy>
  <cp:revision>12</cp:revision>
  <dcterms:created xsi:type="dcterms:W3CDTF">2013-03-16T13:58:14Z</dcterms:created>
  <dcterms:modified xsi:type="dcterms:W3CDTF">2013-03-17T00:50:01Z</dcterms:modified>
</cp:coreProperties>
</file>