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D380-162C-4D85-B7AD-FD445C35AC5D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46C895-8D09-43AB-A1CF-F8620D9CF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D380-162C-4D85-B7AD-FD445C35AC5D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C895-8D09-43AB-A1CF-F8620D9CF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D380-162C-4D85-B7AD-FD445C35AC5D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C895-8D09-43AB-A1CF-F8620D9CF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D380-162C-4D85-B7AD-FD445C35AC5D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46C895-8D09-43AB-A1CF-F8620D9CF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D380-162C-4D85-B7AD-FD445C35AC5D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C895-8D09-43AB-A1CF-F8620D9CFD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D380-162C-4D85-B7AD-FD445C35AC5D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C895-8D09-43AB-A1CF-F8620D9CF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D380-162C-4D85-B7AD-FD445C35AC5D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746C895-8D09-43AB-A1CF-F8620D9CFD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D380-162C-4D85-B7AD-FD445C35AC5D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C895-8D09-43AB-A1CF-F8620D9CF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D380-162C-4D85-B7AD-FD445C35AC5D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C895-8D09-43AB-A1CF-F8620D9CF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D380-162C-4D85-B7AD-FD445C35AC5D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C895-8D09-43AB-A1CF-F8620D9CFD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D380-162C-4D85-B7AD-FD445C35AC5D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6C895-8D09-43AB-A1CF-F8620D9CFD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86D380-162C-4D85-B7AD-FD445C35AC5D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746C895-8D09-43AB-A1CF-F8620D9CFD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gineering.tamu.edu/magazine/2010/plugging-aneurysms-with-polymers/" TargetMode="External"/><Relationship Id="rId2" Type="http://schemas.openxmlformats.org/officeDocument/2006/relationships/hyperlink" Target="http://en.wikipedia.org/wiki/Embolization#Disadvantag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rainaneurysm.com/aneurysm-treatment.html" TargetMode="External"/><Relationship Id="rId5" Type="http://schemas.openxmlformats.org/officeDocument/2006/relationships/hyperlink" Target="http://medicaldevice.wisc.edu/documents/MastersAneurysm.pdf" TargetMode="External"/><Relationship Id="rId4" Type="http://schemas.openxmlformats.org/officeDocument/2006/relationships/hyperlink" Target="http://www.decodeme.com/brain-aneurys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rain-aneury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Brain Aneurysm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Using Polymers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Rachel Le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11/24/11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it inserted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>
            <a:noAutofit/>
          </a:bodyPr>
          <a:lstStyle/>
          <a:p>
            <a:r>
              <a:rPr lang="en-US" sz="2100" b="1" dirty="0" smtClean="0"/>
              <a:t> </a:t>
            </a:r>
            <a:r>
              <a:rPr lang="en-US" sz="2100" b="1" dirty="0" smtClean="0"/>
              <a:t>To insert the balls requires pressing into a narrow cylinder </a:t>
            </a:r>
            <a:r>
              <a:rPr lang="en-US" sz="2100" b="1" dirty="0" smtClean="0"/>
              <a:t>pass </a:t>
            </a:r>
            <a:r>
              <a:rPr lang="en-US" sz="2100" b="1" dirty="0" smtClean="0"/>
              <a:t>through a </a:t>
            </a:r>
            <a:r>
              <a:rPr lang="en-US" sz="2100" b="1" dirty="0" smtClean="0"/>
              <a:t>catheter.  Once </a:t>
            </a:r>
            <a:r>
              <a:rPr lang="en-US" sz="2100" b="1" dirty="0" smtClean="0"/>
              <a:t>through the catheter, the compressed SMP ball can be steered into the aneurysm, where a beam of laser light shone through an optical fiber in the catheter hits the SMP cylinder and causes it to return to its original ball shape, filling the aneurysm.</a:t>
            </a:r>
            <a:endParaRPr lang="en-US" sz="2100" b="1" dirty="0"/>
          </a:p>
        </p:txBody>
      </p:sp>
      <p:pic>
        <p:nvPicPr>
          <p:cNvPr id="4" name="Picture 3" descr="3798373833_a80a84bff7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1371600"/>
            <a:ext cx="3262313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	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Exerts no pressure on the walls and the risk of bursting is reduced</a:t>
            </a:r>
          </a:p>
          <a:p>
            <a:r>
              <a:rPr lang="en-US" dirty="0" smtClean="0"/>
              <a:t>Minimal risk of infection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Not suitable for everyone</a:t>
            </a:r>
          </a:p>
          <a:p>
            <a:r>
              <a:rPr lang="en-US" dirty="0" smtClean="0"/>
              <a:t>Only a research right now, not used in hospitals yet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en.wikipedia.org/wiki/Embolization#Disadvantages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http://engineering.tamu.edu/magazine/2010/plugging-aneurysms-with-polymers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www.decodeme.com/brain-aneurysm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medicaldevice.wisc.edu/documents/MastersAneurysm.pdf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http://www.brainaneurysm.com/aneurysm-treatment.html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Aneurysm?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weak area of an artery supplying the brain with blood expands or bulges, it is called an intracranial or brain aneurysm</a:t>
            </a:r>
            <a:r>
              <a:rPr lang="en-US" dirty="0" smtClean="0"/>
              <a:t>.</a:t>
            </a:r>
          </a:p>
          <a:p>
            <a:r>
              <a:rPr lang="en-US" dirty="0"/>
              <a:t>aneurysms burst, and blood from the leaking artery seeps into the brain in more than </a:t>
            </a:r>
            <a:r>
              <a:rPr lang="en-US" dirty="0" smtClean="0"/>
              <a:t>30,000 </a:t>
            </a:r>
            <a:r>
              <a:rPr lang="en-US" dirty="0"/>
              <a:t>people every year.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smtClean="0"/>
              <a:t>1</a:t>
            </a:r>
            <a:r>
              <a:rPr lang="en-US" dirty="0" smtClean="0"/>
              <a:t> </a:t>
            </a:r>
            <a:r>
              <a:rPr lang="en-US" dirty="0"/>
              <a:t>person in 15 in the United States will develop a brain, or cerebral, aneurysm during their lifetime</a:t>
            </a:r>
            <a:r>
              <a:rPr lang="en-US" dirty="0" smtClean="0"/>
              <a:t>.</a:t>
            </a:r>
          </a:p>
          <a:p>
            <a:r>
              <a:rPr lang="en-US" dirty="0"/>
              <a:t>Between 10 and 15 percent of them die before they get to a hospital, and more than half of the rest die within a month of the rupture. Half the survivors are paralyzed or suffer other neurological damage.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Brain aneurysms occur in people of every age, but they are most common between the ages of 30 and 60. Women are slightly more likely than men to experience a brain aneurysm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common in…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inherited diseases</a:t>
            </a:r>
          </a:p>
          <a:p>
            <a:r>
              <a:rPr lang="en-US" dirty="0" smtClean="0"/>
              <a:t> connective tissue disorders</a:t>
            </a:r>
          </a:p>
          <a:p>
            <a:r>
              <a:rPr lang="en-US" dirty="0" smtClean="0"/>
              <a:t> some kidney diseases </a:t>
            </a:r>
          </a:p>
          <a:p>
            <a:r>
              <a:rPr lang="en-US" dirty="0" smtClean="0"/>
              <a:t> certain circulatory disorders</a:t>
            </a:r>
          </a:p>
          <a:p>
            <a:r>
              <a:rPr lang="en-US" dirty="0" smtClean="0"/>
              <a:t>Head trauma, some infections, high blood pressure and other circulatory system diseases can also cause aneurysms.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Symptoms if Aneurysms has not ruptured yet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Peripheral vision deficits</a:t>
            </a:r>
          </a:p>
          <a:p>
            <a:r>
              <a:rPr lang="en-US" dirty="0" smtClean="0"/>
              <a:t>Thinking or processing </a:t>
            </a:r>
            <a:r>
              <a:rPr lang="en-US" dirty="0" smtClean="0"/>
              <a:t>problems</a:t>
            </a:r>
          </a:p>
          <a:p>
            <a:r>
              <a:rPr lang="en-US" dirty="0" smtClean="0"/>
              <a:t>Speech </a:t>
            </a:r>
            <a:r>
              <a:rPr lang="en-US" dirty="0" smtClean="0"/>
              <a:t>complications</a:t>
            </a:r>
          </a:p>
          <a:p>
            <a:r>
              <a:rPr lang="en-US" dirty="0" smtClean="0"/>
              <a:t>Perceptual problems</a:t>
            </a:r>
          </a:p>
          <a:p>
            <a:r>
              <a:rPr lang="en-US" dirty="0" smtClean="0"/>
              <a:t>Sudden changes in behavior</a:t>
            </a:r>
          </a:p>
          <a:p>
            <a:r>
              <a:rPr lang="en-US" dirty="0" smtClean="0"/>
              <a:t>Loss of balance and coordination</a:t>
            </a:r>
          </a:p>
          <a:p>
            <a:r>
              <a:rPr lang="en-US" dirty="0" smtClean="0"/>
              <a:t>Decreased concentration</a:t>
            </a:r>
          </a:p>
          <a:p>
            <a:r>
              <a:rPr lang="en-US" dirty="0" smtClean="0"/>
              <a:t>Short-term memory difficulty</a:t>
            </a:r>
          </a:p>
          <a:p>
            <a:r>
              <a:rPr lang="en-US" dirty="0" smtClean="0"/>
              <a:t>Fatigue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Symptoms if Aneurysms has ruptured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Nausea and vomiting</a:t>
            </a:r>
          </a:p>
          <a:p>
            <a:r>
              <a:rPr lang="en-US" dirty="0" smtClean="0"/>
              <a:t>Stiff neck or neck pain</a:t>
            </a:r>
          </a:p>
          <a:p>
            <a:r>
              <a:rPr lang="en-US" dirty="0" smtClean="0"/>
              <a:t>Blurred vision or double vision</a:t>
            </a:r>
          </a:p>
          <a:p>
            <a:r>
              <a:rPr lang="en-US" dirty="0" smtClean="0"/>
              <a:t>Pain above and behind the eye</a:t>
            </a:r>
          </a:p>
          <a:p>
            <a:r>
              <a:rPr lang="en-US" dirty="0" smtClean="0"/>
              <a:t>Dilated pupils</a:t>
            </a:r>
          </a:p>
          <a:p>
            <a:r>
              <a:rPr lang="en-US" dirty="0" smtClean="0"/>
              <a:t>Sensitivity to light</a:t>
            </a:r>
          </a:p>
          <a:p>
            <a:r>
              <a:rPr lang="en-US" dirty="0" smtClean="0"/>
              <a:t>Loss of sensation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Usual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treated with surgery to expose Aneurysm</a:t>
            </a:r>
          </a:p>
          <a:p>
            <a:r>
              <a:rPr lang="en-US" dirty="0" smtClean="0"/>
              <a:t>Closed off with a clip and removed</a:t>
            </a:r>
          </a:p>
          <a:p>
            <a:r>
              <a:rPr lang="en-US" dirty="0" smtClean="0"/>
              <a:t>OR </a:t>
            </a:r>
            <a:r>
              <a:rPr lang="en-US" b="1" dirty="0" smtClean="0"/>
              <a:t>NONSURGICALLY </a:t>
            </a:r>
          </a:p>
          <a:p>
            <a:r>
              <a:rPr lang="en-US" dirty="0" smtClean="0"/>
              <a:t>By inserting tiny spring-like platinum coils (dozen or more) into the Aneurysm</a:t>
            </a:r>
          </a:p>
          <a:p>
            <a:r>
              <a:rPr lang="en-US" dirty="0" smtClean="0"/>
              <a:t>The cells that form the innermost layer of arteries (endothelial cells) grow over the clot healing.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SMP </a:t>
            </a:r>
          </a:p>
          <a:p>
            <a:r>
              <a:rPr lang="en-US" dirty="0" smtClean="0"/>
              <a:t>Size of ball can be calibrated to the size of Aneurysm</a:t>
            </a:r>
          </a:p>
          <a:p>
            <a:r>
              <a:rPr lang="en-US" dirty="0" smtClean="0"/>
              <a:t>Ball has no parts to shift back into the artery to cause unwanted blood clots there.</a:t>
            </a:r>
          </a:p>
          <a:p>
            <a:endParaRPr lang="en-US" dirty="0"/>
          </a:p>
        </p:txBody>
      </p:sp>
      <p:pic>
        <p:nvPicPr>
          <p:cNvPr id="4" name="Picture 3" descr="maitla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1752600"/>
            <a:ext cx="3143250" cy="3810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1203</TotalTime>
  <Words>396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Brain Aneurysm </vt:lpstr>
      <vt:lpstr>What is an Aneurysm?</vt:lpstr>
      <vt:lpstr>Slide 3</vt:lpstr>
      <vt:lpstr>Slide 4</vt:lpstr>
      <vt:lpstr>Most common in…</vt:lpstr>
      <vt:lpstr>Symptoms if Aneurysms has not ruptured yet</vt:lpstr>
      <vt:lpstr>Symptoms if Aneurysms has ruptured</vt:lpstr>
      <vt:lpstr>Usual Treatment</vt:lpstr>
      <vt:lpstr>A new procedure</vt:lpstr>
      <vt:lpstr>How is it inserted </vt:lpstr>
      <vt:lpstr>Comparing</vt:lpstr>
      <vt:lpstr>Resources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Aneurysm</dc:title>
  <dc:creator>Rachel Le</dc:creator>
  <cp:lastModifiedBy>Rachel Le</cp:lastModifiedBy>
  <cp:revision>25</cp:revision>
  <dcterms:created xsi:type="dcterms:W3CDTF">2011-11-24T15:45:13Z</dcterms:created>
  <dcterms:modified xsi:type="dcterms:W3CDTF">2011-11-28T16:34:06Z</dcterms:modified>
</cp:coreProperties>
</file>