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7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4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DF57B3-C4AE-4D3A-A82C-C4AE5D0BE1D1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974ECDE-86BE-47AD-893D-1FE717F09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Nerve Regeneration through stem cells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Louis Carney III</a:t>
            </a:r>
          </a:p>
          <a:p>
            <a:r>
              <a:rPr lang="en-US" dirty="0" smtClean="0"/>
              <a:t>BME 281</a:t>
            </a:r>
          </a:p>
          <a:p>
            <a:r>
              <a:rPr lang="en-US" dirty="0" smtClean="0"/>
              <a:t>October 8</a:t>
            </a:r>
            <a:r>
              <a:rPr lang="en-US" baseline="30000" dirty="0" smtClean="0"/>
              <a:t>th</a:t>
            </a:r>
            <a:r>
              <a:rPr lang="en-US" dirty="0" smtClean="0"/>
              <a:t>, 2013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Nerve Damage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300,000 Americans a year suffer damage to peripheral and central nerves.</a:t>
            </a:r>
          </a:p>
          <a:p>
            <a:r>
              <a:rPr lang="en-US" dirty="0" smtClean="0"/>
              <a:t>Nerves damaged in the PNS are sometimes able to regenerate on their own, however nerves in the CNS can not. </a:t>
            </a:r>
          </a:p>
          <a:p>
            <a:r>
              <a:rPr lang="en-US" dirty="0" smtClean="0"/>
              <a:t>Years ago it was believed that depending on the severity of the injury to the nerves, there would be no hope in regenerating them.</a:t>
            </a:r>
          </a:p>
          <a:p>
            <a:r>
              <a:rPr lang="en-US" dirty="0" smtClean="0"/>
              <a:t>Recently there has been a lot of funding into possible ways to regenerate these nerves.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Stem cells have become one possible solution to nerve damage.</a:t>
            </a:r>
          </a:p>
          <a:p>
            <a:r>
              <a:rPr lang="en-US" dirty="0" smtClean="0"/>
              <a:t>These cells are able to differentiate into </a:t>
            </a:r>
            <a:r>
              <a:rPr lang="en-US" dirty="0" err="1" smtClean="0"/>
              <a:t>myelinating</a:t>
            </a:r>
            <a:r>
              <a:rPr lang="en-US" dirty="0" smtClean="0"/>
              <a:t> cells and support the re-growth of nerve fiber.</a:t>
            </a:r>
          </a:p>
          <a:p>
            <a:r>
              <a:rPr lang="en-US" dirty="0" smtClean="0"/>
              <a:t> Stem cells are believed to have the ability to generate almost any cells found within the brain and spinal cord including neurons and neural-support cells.</a:t>
            </a:r>
          </a:p>
          <a:p>
            <a:r>
              <a:rPr lang="en-US" dirty="0" smtClean="0"/>
              <a:t>There are many different types of stem cells that are believed to have this capability.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 err="1" smtClean="0"/>
              <a:t>Shwann</a:t>
            </a:r>
            <a:r>
              <a:rPr lang="en-US" b="1" i="1" u="sng" dirty="0" smtClean="0"/>
              <a:t> Cells</a:t>
            </a:r>
            <a:r>
              <a:rPr lang="en-US" dirty="0" smtClean="0"/>
              <a:t>-peripheral glial cells that form the myelin of the PNS</a:t>
            </a:r>
          </a:p>
          <a:p>
            <a:r>
              <a:rPr lang="en-US" b="1" i="1" u="sng" dirty="0" smtClean="0"/>
              <a:t>Embryonic Stem Cells-</a:t>
            </a:r>
            <a:r>
              <a:rPr lang="en-US" dirty="0" smtClean="0"/>
              <a:t>cells obtained from embryos </a:t>
            </a:r>
          </a:p>
          <a:p>
            <a:r>
              <a:rPr lang="en-US" b="1" i="1" u="sng" dirty="0" smtClean="0"/>
              <a:t>Bone Marrow </a:t>
            </a:r>
            <a:r>
              <a:rPr lang="en-US" b="1" i="1" u="sng" dirty="0" err="1" smtClean="0"/>
              <a:t>Stromal</a:t>
            </a:r>
            <a:r>
              <a:rPr lang="en-US" b="1" i="1" u="sng" dirty="0" smtClean="0"/>
              <a:t> Cells-</a:t>
            </a:r>
            <a:r>
              <a:rPr lang="en-US" dirty="0" err="1" smtClean="0"/>
              <a:t>multipotential</a:t>
            </a:r>
            <a:r>
              <a:rPr lang="en-US" dirty="0" smtClean="0"/>
              <a:t> stem cells that can be differentiated based on environmental conditions</a:t>
            </a:r>
          </a:p>
          <a:p>
            <a:r>
              <a:rPr lang="en-US" b="1" i="1" u="sng" dirty="0" smtClean="0"/>
              <a:t>Bone Marrow </a:t>
            </a:r>
            <a:r>
              <a:rPr lang="en-US" b="1" i="1" u="sng" dirty="0" err="1" smtClean="0"/>
              <a:t>Mesenchymal</a:t>
            </a:r>
            <a:r>
              <a:rPr lang="en-US" b="1" i="1" u="sng" dirty="0" smtClean="0"/>
              <a:t> Cells-</a:t>
            </a:r>
            <a:r>
              <a:rPr lang="en-US" dirty="0" smtClean="0"/>
              <a:t>cells that promote tissue repair</a:t>
            </a:r>
            <a:endParaRPr lang="en-US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Stem cells are cultivated and placed in culture dishes.</a:t>
            </a:r>
          </a:p>
          <a:p>
            <a:r>
              <a:rPr lang="en-US" dirty="0" smtClean="0"/>
              <a:t>These cells will begin to multiply and spread across the surface of the culture dish. </a:t>
            </a:r>
          </a:p>
          <a:p>
            <a:r>
              <a:rPr lang="en-US" dirty="0" smtClean="0"/>
              <a:t>After a few days the cells begin </a:t>
            </a:r>
            <a:r>
              <a:rPr lang="en-US" smtClean="0"/>
              <a:t>to </a:t>
            </a:r>
            <a:r>
              <a:rPr lang="en-US" smtClean="0"/>
              <a:t>overcrowd </a:t>
            </a:r>
            <a:r>
              <a:rPr lang="en-US" dirty="0" smtClean="0"/>
              <a:t>the dish and are transferred to new dishes. </a:t>
            </a:r>
          </a:p>
          <a:p>
            <a:r>
              <a:rPr lang="en-US" dirty="0" smtClean="0"/>
              <a:t>This process, known as sub culturing,  is done many times over a six month period of time.</a:t>
            </a:r>
          </a:p>
          <a:p>
            <a:r>
              <a:rPr lang="en-US" dirty="0" smtClean="0"/>
              <a:t>Following sub culturing, what originally started as 30 cells may expand into millions of cells.</a:t>
            </a:r>
          </a:p>
          <a:p>
            <a:r>
              <a:rPr lang="en-US" dirty="0" smtClean="0"/>
              <a:t>The cells are then frozen and stored for testing. </a:t>
            </a:r>
          </a:p>
          <a:p>
            <a:r>
              <a:rPr lang="en-US" dirty="0" smtClean="0"/>
              <a:t>In theory, these cells may then be injected into patients with nerve damage and used to regenerate the nerve itself.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Animal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Researchers at John Hopkins University tested the effectiveness of stem cells regenerating nerves in rats.</a:t>
            </a:r>
          </a:p>
          <a:p>
            <a:r>
              <a:rPr lang="en-US" dirty="0" smtClean="0"/>
              <a:t>Stem cells that were previously cultivated were taken and injected into the fluid surrounding the spinal cord of paralyzed rats.</a:t>
            </a:r>
          </a:p>
          <a:p>
            <a:r>
              <a:rPr lang="en-US" dirty="0" smtClean="0"/>
              <a:t>3 months after the procedure took place, almost all of the tested rats were regaining use in their hind limbs and were slowly beginning to walk again.</a:t>
            </a:r>
          </a:p>
          <a:p>
            <a:r>
              <a:rPr lang="en-US" dirty="0" smtClean="0"/>
              <a:t>Scientists also discovered that the injected cells continued to travel throughout the spinal fluid and develop</a:t>
            </a:r>
          </a:p>
          <a:p>
            <a:r>
              <a:rPr lang="en-US" dirty="0" smtClean="0"/>
              <a:t>It should be noted that this was a preliminary experiment and it is not known if these results would hold true in human testing.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ethical concerns involving stem cell use and cultivation.</a:t>
            </a:r>
          </a:p>
          <a:p>
            <a:r>
              <a:rPr lang="en-US" dirty="0" smtClean="0"/>
              <a:t>It is estimated that once available to the general public, the cost for stem cell therapy could be between $200k-$400k.</a:t>
            </a:r>
          </a:p>
          <a:p>
            <a:r>
              <a:rPr lang="en-US" dirty="0" smtClean="0"/>
              <a:t>The procedure is not guaranteed to work due to the complexity of the CNS.</a:t>
            </a:r>
          </a:p>
          <a:p>
            <a:r>
              <a:rPr lang="en-US" dirty="0" smtClean="0"/>
              <a:t>It is believed that patients must be treated within two weeks of sustaining damage to the nerves in order for this to work.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Hopefully with the use of stem cells, patients suffering from nerve damage and paralysis may one day regain some of the functions lost.</a:t>
            </a:r>
          </a:p>
          <a:p>
            <a:r>
              <a:rPr lang="en-US" dirty="0" smtClean="0"/>
              <a:t>There has recently been a large amount of funding and research into stem cell use in order to try and help suffering patients.</a:t>
            </a:r>
          </a:p>
          <a:p>
            <a:r>
              <a:rPr lang="en-US" dirty="0" smtClean="0"/>
              <a:t>Research into adult stem cells is becoming more common in the hopes to avoid ethical concerns involving embryonic stem cells.  </a:t>
            </a:r>
          </a:p>
          <a:p>
            <a:r>
              <a:rPr lang="en-US" dirty="0" smtClean="0"/>
              <a:t>Scientists hope that one day stem cells may be used to cure other medical conditions including Parkinson's disease.</a:t>
            </a:r>
          </a:p>
          <a:p>
            <a:r>
              <a:rPr lang="en-US" dirty="0" smtClean="0"/>
              <a:t>It is not known whether or not this procedure for curing nerve damage will ever actually be implemented in humans.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150</TotalTime>
  <Words>626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Nerve Regeneration through stem cells</vt:lpstr>
      <vt:lpstr>Nerve Damage </vt:lpstr>
      <vt:lpstr>Stem Cells</vt:lpstr>
      <vt:lpstr>Types of Stem Cells</vt:lpstr>
      <vt:lpstr>Procedure</vt:lpstr>
      <vt:lpstr>Results from Animal Testing</vt:lpstr>
      <vt:lpstr>Limitations</vt:lpstr>
      <vt:lpstr>Future of Stem Cells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Nerve Regeneration through stem cells</dc:title>
  <dc:creator>Aaron</dc:creator>
  <cp:lastModifiedBy>Aaron</cp:lastModifiedBy>
  <cp:revision>17</cp:revision>
  <dcterms:created xsi:type="dcterms:W3CDTF">2013-10-07T22:23:11Z</dcterms:created>
  <dcterms:modified xsi:type="dcterms:W3CDTF">2013-10-08T01:01:43Z</dcterms:modified>
</cp:coreProperties>
</file>