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16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F47-F06B-1543-A790-79ECED2C8CAB}" type="datetimeFigureOut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F47-F06B-1543-A790-79ECED2C8CAB}" type="datetimeFigureOut">
              <a:rPr lang="en-US" smtClean="0"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831B-083D-0949-9692-5642D803FA2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F47-F06B-1543-A790-79ECED2C8CAB}" type="datetimeFigureOut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831B-083D-0949-9692-5642D803FA2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F47-F06B-1543-A790-79ECED2C8CAB}" type="datetimeFigureOut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831B-083D-0949-9692-5642D803FA2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F47-F06B-1543-A790-79ECED2C8CAB}" type="datetimeFigureOut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831B-083D-0949-9692-5642D803FA2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F47-F06B-1543-A790-79ECED2C8CAB}" type="datetimeFigureOut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831B-083D-0949-9692-5642D803FA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F47-F06B-1543-A790-79ECED2C8CAB}" type="datetimeFigureOut">
              <a:rPr lang="en-US" smtClean="0"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831B-083D-0949-9692-5642D803FA2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F47-F06B-1543-A790-79ECED2C8CAB}" type="datetimeFigureOut">
              <a:rPr lang="en-US" smtClean="0"/>
              <a:t>3/31/13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831B-083D-0949-9692-5642D803FA2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F47-F06B-1543-A790-79ECED2C8CAB}" type="datetimeFigureOut">
              <a:rPr lang="en-US" smtClean="0"/>
              <a:t>3/31/13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831B-083D-0949-9692-5642D803FA2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F47-F06B-1543-A790-79ECED2C8CAB}" type="datetimeFigureOut">
              <a:rPr lang="en-US" smtClean="0"/>
              <a:t>3/31/13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831B-083D-0949-9692-5642D803F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F47-F06B-1543-A790-79ECED2C8CAB}" type="datetimeFigureOut">
              <a:rPr lang="en-US" smtClean="0"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831B-083D-0949-9692-5642D803FA2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F47-F06B-1543-A790-79ECED2C8CAB}" type="datetimeFigureOut">
              <a:rPr lang="en-US" smtClean="0"/>
              <a:t>3/31/13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831B-083D-0949-9692-5642D803FA2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6831B-083D-0949-9692-5642D803FA2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CF47-F06B-1543-A790-79ECED2C8CAB}" type="datetimeFigureOut">
              <a:rPr lang="en-US" smtClean="0"/>
              <a:t>3/31/13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SpinDx</a:t>
            </a:r>
            <a:r>
              <a:rPr lang="en-US" dirty="0" smtClean="0"/>
              <a:t>: A New Medical Diagnosis Tool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Maraquia</a:t>
            </a:r>
            <a:r>
              <a:rPr lang="en-US" dirty="0" smtClean="0"/>
              <a:t> Atwood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SpinDx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03400"/>
            <a:ext cx="4711699" cy="5054600"/>
          </a:xfrm>
        </p:spPr>
        <p:txBody>
          <a:bodyPr>
            <a:normAutofit/>
          </a:bodyPr>
          <a:lstStyle/>
          <a:p>
            <a:r>
              <a:rPr lang="en-US" dirty="0" smtClean="0"/>
              <a:t>Developed by Sandia National Laboratories</a:t>
            </a:r>
          </a:p>
          <a:p>
            <a:r>
              <a:rPr lang="en-US" dirty="0" smtClean="0"/>
              <a:t>Uses a touch screen system</a:t>
            </a:r>
          </a:p>
          <a:p>
            <a:r>
              <a:rPr lang="en-US" dirty="0" smtClean="0"/>
              <a:t>Blood samples are mixed on the disk with labeling agents</a:t>
            </a:r>
          </a:p>
          <a:p>
            <a:r>
              <a:rPr lang="en-US" dirty="0" smtClean="0"/>
              <a:t>Cells separate along a pre-loaded density media</a:t>
            </a:r>
          </a:p>
          <a:p>
            <a:r>
              <a:rPr lang="en-US" dirty="0" smtClean="0"/>
              <a:t>Miniaturized fluorescent optics are used for detection.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2070100"/>
            <a:ext cx="3530600" cy="41072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less blood per test sample</a:t>
            </a:r>
          </a:p>
          <a:p>
            <a:r>
              <a:rPr lang="en-US" dirty="0" smtClean="0"/>
              <a:t>Can process up to 64 samples at  a time</a:t>
            </a:r>
          </a:p>
          <a:p>
            <a:r>
              <a:rPr lang="en-US" dirty="0" smtClean="0"/>
              <a:t>Processes samples in 15 minutes</a:t>
            </a:r>
          </a:p>
          <a:p>
            <a:r>
              <a:rPr lang="en-US" dirty="0" smtClean="0"/>
              <a:t>Extremely portable</a:t>
            </a:r>
          </a:p>
          <a:p>
            <a:r>
              <a:rPr lang="en-US" dirty="0" smtClean="0"/>
              <a:t>Disks are manufactured very cheaply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5100" y="1860550"/>
            <a:ext cx="2286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with human and animal samples-whole blood samples, saliva, urine</a:t>
            </a:r>
          </a:p>
          <a:p>
            <a:r>
              <a:rPr lang="en-US" dirty="0" smtClean="0"/>
              <a:t>Food and Environmental Monitoring-water, soup</a:t>
            </a:r>
            <a:r>
              <a:rPr lang="en-US" dirty="0" smtClean="0"/>
              <a:t>, milk, vegetables, peanut butter</a:t>
            </a:r>
            <a:endParaRPr lang="en-US" dirty="0" smtClean="0"/>
          </a:p>
          <a:p>
            <a:r>
              <a:rPr lang="en-US" dirty="0" smtClean="0"/>
              <a:t> Biological-terrorism Defense</a:t>
            </a:r>
          </a:p>
          <a:p>
            <a:r>
              <a:rPr lang="en-US" dirty="0" smtClean="0"/>
              <a:t>Commercial Drug Testing Markets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31</TotalTime>
  <Words>116</Words>
  <Application>Microsoft Macintosh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Folio</vt:lpstr>
      <vt:lpstr>SpinDx: A New Medical Diagnosis Tool </vt:lpstr>
      <vt:lpstr>The SpinDx</vt:lpstr>
      <vt:lpstr>Benefits</vt:lpstr>
      <vt:lpstr>Applications </vt:lpstr>
      <vt:lpstr>Questions</vt:lpstr>
    </vt:vector>
  </TitlesOfParts>
  <Company>Falmouth High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SpinDx: A New Medical Diagnosis Tool </dc:title>
  <dc:creator>mara atwood</dc:creator>
  <cp:lastModifiedBy>mara atwood</cp:lastModifiedBy>
  <cp:revision>1</cp:revision>
  <dcterms:created xsi:type="dcterms:W3CDTF">2013-04-01T00:33:23Z</dcterms:created>
  <dcterms:modified xsi:type="dcterms:W3CDTF">2013-04-01T01:05:10Z</dcterms:modified>
</cp:coreProperties>
</file>