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8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E38E4D-051A-41E1-86A4-E56916468FD0}" type="datetimeFigureOut">
              <a:rPr lang="en-US" smtClean="0"/>
              <a:t>4/14/13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Cadavers, a Potential Source of Stem Cells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 Vincent Iannaco</a:t>
            </a:r>
          </a:p>
          <a:p>
            <a:r>
              <a:rPr lang="en-US" dirty="0" smtClean="0"/>
              <a:t>BME181</a:t>
            </a:r>
          </a:p>
          <a:p>
            <a:r>
              <a:rPr lang="en-US" dirty="0" smtClean="0"/>
              <a:t>April 11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5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Stem cells are immature cells with the unique ability to be able to develop into any cell in the human body, such as bone, skin, muscles and nerve.</a:t>
            </a:r>
          </a:p>
          <a:p>
            <a:r>
              <a:rPr lang="en-US" dirty="0" smtClean="0"/>
              <a:t>Stem cells are valuable because they can we can influence them to develop into any cell a person needs.</a:t>
            </a:r>
          </a:p>
          <a:p>
            <a:r>
              <a:rPr lang="en-US" dirty="0" smtClean="0"/>
              <a:t>For example, if a person has a disease like Parkinson's or Alzheimer's, stem cells could be used to repair and create new cells in place of the old, degenerating ones.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1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Cell Controversy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good source of stem cells could be found in the human embryo</a:t>
            </a:r>
          </a:p>
          <a:p>
            <a:r>
              <a:rPr lang="en-US" dirty="0" smtClean="0"/>
              <a:t>It is controversial to take stem cells from the human embryo, and used to destroy the embryo.</a:t>
            </a:r>
          </a:p>
          <a:p>
            <a:r>
              <a:rPr lang="en-US" dirty="0" smtClean="0"/>
              <a:t>Embryonic stem cells can also be rejected by the persons immune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1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Cells from Cadavers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cadavers are also a possible source of stem cells and has recently been looked at.</a:t>
            </a:r>
          </a:p>
          <a:p>
            <a:r>
              <a:rPr lang="en-US" dirty="0" smtClean="0"/>
              <a:t>Cells from the bone marrow, the skin and the brain tissue can all be used to further stem cell research.</a:t>
            </a:r>
          </a:p>
          <a:p>
            <a:r>
              <a:rPr lang="en-US" dirty="0" smtClean="0"/>
              <a:t>Stem cells would be harvested from donors.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900" y="4071627"/>
            <a:ext cx="3175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91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Mesenchymal 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Mesenchymal stem cells can be found in bone marrow</a:t>
            </a:r>
          </a:p>
          <a:p>
            <a:r>
              <a:rPr lang="en-US" dirty="0" smtClean="0"/>
              <a:t>MSCs can live in an environment of low oxygen and therefore should survive longer after the body dies then most other cells.</a:t>
            </a:r>
          </a:p>
          <a:p>
            <a:r>
              <a:rPr lang="en-US" dirty="0" smtClean="0"/>
              <a:t>MSCs can become bone, cartilage, fat and other cell types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9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Pluripotent Stem Cells from Cadaver Brains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Cells from the brain lining of 146 human brain donors were collected and cultivated on a larger scale then ever before.</a:t>
            </a:r>
          </a:p>
          <a:p>
            <a:r>
              <a:rPr lang="en-US" dirty="0" smtClean="0"/>
              <a:t>Scalp cells grew more rapidly then the brain lining cells, or the Dura Mater.</a:t>
            </a:r>
          </a:p>
          <a:p>
            <a:r>
              <a:rPr lang="en-US" dirty="0" smtClean="0"/>
              <a:t>Dura Mater cells were 16 times as likely to grow successfully then the scalp cells.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79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stem cells of human cadavers may not be as healthy as we expect, and it would still be better to use cells from a live donor then that of a cadavers.</a:t>
            </a:r>
          </a:p>
          <a:p>
            <a:r>
              <a:rPr lang="en-US" dirty="0" smtClean="0"/>
              <a:t>Further research is being done to see if it is safe to use MSCs and other stem cells from cadavers.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4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Stem cells are too important to not be researched</a:t>
            </a:r>
          </a:p>
          <a:p>
            <a:r>
              <a:rPr lang="en-US" dirty="0" smtClean="0"/>
              <a:t>Finding new sources of stem cells that are not considered controversial is a very important and worth investing time and resources into</a:t>
            </a:r>
          </a:p>
          <a:p>
            <a:r>
              <a:rPr lang="en-US" dirty="0" smtClean="0"/>
              <a:t>With the use of stem cells from cadavers, we could possibly find ways to fight a lot of disorders and diseases.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004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Stem Cells Harvested from Cadavers Probe Promising &lt;http://</a:t>
            </a:r>
            <a:r>
              <a:rPr lang="en-US" dirty="0" err="1"/>
              <a:t>www.biomedicalblog.com</a:t>
            </a:r>
            <a:r>
              <a:rPr lang="en-US" dirty="0"/>
              <a:t>/stem-cells-harvested-from-cadavers-prove-promising/332000/&gt;.</a:t>
            </a:r>
          </a:p>
          <a:p>
            <a:pPr lvl="0"/>
            <a:r>
              <a:rPr lang="en-US" dirty="0"/>
              <a:t>Stem Cells from Cadavers are Viable &lt;http://</a:t>
            </a:r>
            <a:r>
              <a:rPr lang="en-US" dirty="0" err="1"/>
              <a:t>ryortho.com</a:t>
            </a:r>
            <a:r>
              <a:rPr lang="en-US" dirty="0"/>
              <a:t>/breaking/stem-cells-from-cadavers-are-viable/&gt;.</a:t>
            </a:r>
          </a:p>
          <a:p>
            <a:pPr lvl="0"/>
            <a:r>
              <a:rPr lang="en-US" dirty="0"/>
              <a:t>Human Cadaver Brains may Provide new stem cells &lt;http://</a:t>
            </a:r>
            <a:r>
              <a:rPr lang="en-US" dirty="0" err="1"/>
              <a:t>www.foxnews.com</a:t>
            </a:r>
            <a:r>
              <a:rPr lang="en-US"/>
              <a:t>/health/2012/10/17/human-cadaver-brains-may-provide-new-stem-cells/&gt;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97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23</TotalTime>
  <Words>523</Words>
  <Application>Microsoft Macintosh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Expo</vt:lpstr>
      <vt:lpstr>Cadavers, a Potential Source of Stem Cells</vt:lpstr>
      <vt:lpstr>Stem Cells</vt:lpstr>
      <vt:lpstr>Stem Cell Controversy</vt:lpstr>
      <vt:lpstr>Stem Cells from Cadavers</vt:lpstr>
      <vt:lpstr>Mesenchymal Stem Cells</vt:lpstr>
      <vt:lpstr>Pluripotent Stem Cells from Cadaver Brains</vt:lpstr>
      <vt:lpstr>Complications</vt:lpstr>
      <vt:lpstr>Conclusion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Cadavers, a Potential Source of Stem Cells</dc:title>
  <dc:creator>Vincent Iannaco</dc:creator>
  <cp:lastModifiedBy>Vincent Iannaco</cp:lastModifiedBy>
  <cp:revision>3</cp:revision>
  <dcterms:created xsi:type="dcterms:W3CDTF">2013-04-15T02:09:38Z</dcterms:created>
  <dcterms:modified xsi:type="dcterms:W3CDTF">2013-04-15T02:32:56Z</dcterms:modified>
</cp:coreProperties>
</file>