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4"/>
  </p:notesMasterIdLst>
  <p:sldIdLst>
    <p:sldId id="256" r:id="rId5"/>
    <p:sldId id="441" r:id="rId6"/>
    <p:sldId id="485" r:id="rId7"/>
    <p:sldId id="488" r:id="rId8"/>
    <p:sldId id="492" r:id="rId9"/>
    <p:sldId id="490" r:id="rId10"/>
    <p:sldId id="493" r:id="rId11"/>
    <p:sldId id="495" r:id="rId12"/>
    <p:sldId id="496" r:id="rId13"/>
    <p:sldId id="489" r:id="rId14"/>
    <p:sldId id="462" r:id="rId15"/>
    <p:sldId id="480" r:id="rId16"/>
    <p:sldId id="508" r:id="rId17"/>
    <p:sldId id="524" r:id="rId18"/>
    <p:sldId id="525" r:id="rId19"/>
    <p:sldId id="468" r:id="rId20"/>
    <p:sldId id="469" r:id="rId21"/>
    <p:sldId id="526" r:id="rId22"/>
    <p:sldId id="406" r:id="rId23"/>
    <p:sldId id="514" r:id="rId24"/>
    <p:sldId id="512" r:id="rId25"/>
    <p:sldId id="515" r:id="rId26"/>
    <p:sldId id="516" r:id="rId27"/>
    <p:sldId id="513" r:id="rId28"/>
    <p:sldId id="517" r:id="rId29"/>
    <p:sldId id="518" r:id="rId30"/>
    <p:sldId id="385" r:id="rId31"/>
    <p:sldId id="461" r:id="rId32"/>
    <p:sldId id="45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ED9086-9F16-4651-A68B-0D7B1DE14654}" v="1" dt="2021-09-04T13:31:01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23972" autoAdjust="0"/>
  </p:normalViewPr>
  <p:slideViewPr>
    <p:cSldViewPr snapToGrid="0">
      <p:cViewPr varScale="1">
        <p:scale>
          <a:sx n="27" d="100"/>
          <a:sy n="27" d="100"/>
        </p:scale>
        <p:origin x="38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wei Jia" userId="7c2f71c6-eebc-4da0-9205-053e2dd877f5" providerId="ADAL" clId="{A92FB99D-E840-479C-B75D-5BF28E626C77}"/>
    <pc:docChg chg="modSld">
      <pc:chgData name="Weiwei Jia" userId="7c2f71c6-eebc-4da0-9205-053e2dd877f5" providerId="ADAL" clId="{A92FB99D-E840-479C-B75D-5BF28E626C77}" dt="2021-01-28T16:20:04.116" v="10" actId="20577"/>
      <pc:docMkLst>
        <pc:docMk/>
      </pc:docMkLst>
      <pc:sldChg chg="modSp mod">
        <pc:chgData name="Weiwei Jia" userId="7c2f71c6-eebc-4da0-9205-053e2dd877f5" providerId="ADAL" clId="{A92FB99D-E840-479C-B75D-5BF28E626C77}" dt="2021-01-28T16:20:04.116" v="10" actId="20577"/>
        <pc:sldMkLst>
          <pc:docMk/>
          <pc:sldMk cId="829027659" sldId="256"/>
        </pc:sldMkLst>
        <pc:spChg chg="mod">
          <ac:chgData name="Weiwei Jia" userId="7c2f71c6-eebc-4da0-9205-053e2dd877f5" providerId="ADAL" clId="{A92FB99D-E840-479C-B75D-5BF28E626C77}" dt="2021-01-28T16:20:04.116" v="10" actId="20577"/>
          <ac:spMkLst>
            <pc:docMk/>
            <pc:sldMk cId="829027659" sldId="256"/>
            <ac:spMk id="2" creationId="{7E28AF67-014B-4C62-8082-6F24E3A6D078}"/>
          </ac:spMkLst>
        </pc:spChg>
      </pc:sldChg>
    </pc:docChg>
  </pc:docChgLst>
  <pc:docChgLst>
    <pc:chgData name="Xiaowei Shang" userId="S::xs225@njit.edu::f6fecc51-ad05-4197-aac1-3d220ee3d4ac" providerId="AD" clId="Web-{C7167ED1-95F8-FADC-A813-DF392855F187}"/>
    <pc:docChg chg="modSld">
      <pc:chgData name="Xiaowei Shang" userId="S::xs225@njit.edu::f6fecc51-ad05-4197-aac1-3d220ee3d4ac" providerId="AD" clId="Web-{C7167ED1-95F8-FADC-A813-DF392855F187}" dt="2020-12-14T04:43:38.785" v="45" actId="1076"/>
      <pc:docMkLst>
        <pc:docMk/>
      </pc:docMkLst>
      <pc:sldChg chg="modSp">
        <pc:chgData name="Xiaowei Shang" userId="S::xs225@njit.edu::f6fecc51-ad05-4197-aac1-3d220ee3d4ac" providerId="AD" clId="Web-{C7167ED1-95F8-FADC-A813-DF392855F187}" dt="2020-12-14T04:43:38.785" v="45" actId="1076"/>
        <pc:sldMkLst>
          <pc:docMk/>
          <pc:sldMk cId="2269474775" sldId="443"/>
        </pc:sldMkLst>
        <pc:spChg chg="mod">
          <ac:chgData name="Xiaowei Shang" userId="S::xs225@njit.edu::f6fecc51-ad05-4197-aac1-3d220ee3d4ac" providerId="AD" clId="Web-{C7167ED1-95F8-FADC-A813-DF392855F187}" dt="2020-12-14T04:40:39.937" v="7" actId="14100"/>
          <ac:spMkLst>
            <pc:docMk/>
            <pc:sldMk cId="2269474775" sldId="443"/>
            <ac:spMk id="65" creationId="{E729EEA2-45D5-40B5-8AA4-00DEF153A6A8}"/>
          </ac:spMkLst>
        </pc:spChg>
        <pc:spChg chg="mod">
          <ac:chgData name="Xiaowei Shang" userId="S::xs225@njit.edu::f6fecc51-ad05-4197-aac1-3d220ee3d4ac" providerId="AD" clId="Web-{C7167ED1-95F8-FADC-A813-DF392855F187}" dt="2020-12-14T04:43:29.348" v="43" actId="14100"/>
          <ac:spMkLst>
            <pc:docMk/>
            <pc:sldMk cId="2269474775" sldId="443"/>
            <ac:spMk id="141" creationId="{A290ED6B-03A1-40A9-ACAB-DB0B46904806}"/>
          </ac:spMkLst>
        </pc:spChg>
        <pc:spChg chg="mod">
          <ac:chgData name="Xiaowei Shang" userId="S::xs225@njit.edu::f6fecc51-ad05-4197-aac1-3d220ee3d4ac" providerId="AD" clId="Web-{C7167ED1-95F8-FADC-A813-DF392855F187}" dt="2020-12-14T04:42:33.596" v="35" actId="14100"/>
          <ac:spMkLst>
            <pc:docMk/>
            <pc:sldMk cId="2269474775" sldId="443"/>
            <ac:spMk id="142" creationId="{2F8159CB-9F1D-480F-AF69-095A34DF41F7}"/>
          </ac:spMkLst>
        </pc:spChg>
        <pc:spChg chg="mod">
          <ac:chgData name="Xiaowei Shang" userId="S::xs225@njit.edu::f6fecc51-ad05-4197-aac1-3d220ee3d4ac" providerId="AD" clId="Web-{C7167ED1-95F8-FADC-A813-DF392855F187}" dt="2020-12-14T04:43:14.816" v="40" actId="14100"/>
          <ac:spMkLst>
            <pc:docMk/>
            <pc:sldMk cId="2269474775" sldId="443"/>
            <ac:spMk id="143" creationId="{FC680CCA-7B49-4DDB-A47B-307A8AF9A291}"/>
          </ac:spMkLst>
        </pc:spChg>
        <pc:spChg chg="mod">
          <ac:chgData name="Xiaowei Shang" userId="S::xs225@njit.edu::f6fecc51-ad05-4197-aac1-3d220ee3d4ac" providerId="AD" clId="Web-{C7167ED1-95F8-FADC-A813-DF392855F187}" dt="2020-12-14T04:43:08.816" v="39" actId="14100"/>
          <ac:spMkLst>
            <pc:docMk/>
            <pc:sldMk cId="2269474775" sldId="443"/>
            <ac:spMk id="151" creationId="{C46B7E31-833C-4756-9164-F2CD12F5F98E}"/>
          </ac:spMkLst>
        </pc:spChg>
        <pc:spChg chg="mod">
          <ac:chgData name="Xiaowei Shang" userId="S::xs225@njit.edu::f6fecc51-ad05-4197-aac1-3d220ee3d4ac" providerId="AD" clId="Web-{C7167ED1-95F8-FADC-A813-DF392855F187}" dt="2020-12-14T04:42:47.831" v="36" actId="14100"/>
          <ac:spMkLst>
            <pc:docMk/>
            <pc:sldMk cId="2269474775" sldId="443"/>
            <ac:spMk id="152" creationId="{57AB79AA-D8E0-45D2-9EC4-82701A87D1B4}"/>
          </ac:spMkLst>
        </pc:spChg>
        <pc:grpChg chg="mod">
          <ac:chgData name="Xiaowei Shang" userId="S::xs225@njit.edu::f6fecc51-ad05-4197-aac1-3d220ee3d4ac" providerId="AD" clId="Web-{C7167ED1-95F8-FADC-A813-DF392855F187}" dt="2020-12-14T04:41:31.782" v="30" actId="14100"/>
          <ac:grpSpMkLst>
            <pc:docMk/>
            <pc:sldMk cId="2269474775" sldId="443"/>
            <ac:grpSpMk id="11" creationId="{00000000-0000-0000-0000-000000000000}"/>
          </ac:grpSpMkLst>
        </pc:grpChg>
        <pc:cxnChg chg="mod">
          <ac:chgData name="Xiaowei Shang" userId="S::xs225@njit.edu::f6fecc51-ad05-4197-aac1-3d220ee3d4ac" providerId="AD" clId="Web-{C7167ED1-95F8-FADC-A813-DF392855F187}" dt="2020-12-14T04:43:38.785" v="45" actId="1076"/>
          <ac:cxnSpMkLst>
            <pc:docMk/>
            <pc:sldMk cId="2269474775" sldId="443"/>
            <ac:cxnSpMk id="150" creationId="{8B54AA21-2FFA-4918-8BF3-7CBB462F4761}"/>
          </ac:cxnSpMkLst>
        </pc:cxnChg>
        <pc:cxnChg chg="mod">
          <ac:chgData name="Xiaowei Shang" userId="S::xs225@njit.edu::f6fecc51-ad05-4197-aac1-3d220ee3d4ac" providerId="AD" clId="Web-{C7167ED1-95F8-FADC-A813-DF392855F187}" dt="2020-12-14T04:41:31.782" v="30" actId="14100"/>
          <ac:cxnSpMkLst>
            <pc:docMk/>
            <pc:sldMk cId="2269474775" sldId="443"/>
            <ac:cxnSpMk id="179" creationId="{B719AD34-ECDE-4842-87AC-4C18FEDFA492}"/>
          </ac:cxnSpMkLst>
        </pc:cxnChg>
      </pc:sldChg>
    </pc:docChg>
  </pc:docChgLst>
  <pc:docChgLst>
    <pc:chgData name="Weiwei Jia" userId="7c2f71c6-eebc-4da0-9205-053e2dd877f5" providerId="ADAL" clId="{D9A95219-68F8-4C77-870A-31B2E7DCBA44}"/>
    <pc:docChg chg="undo custSel addSld modSld sldOrd">
      <pc:chgData name="Weiwei Jia" userId="7c2f71c6-eebc-4da0-9205-053e2dd877f5" providerId="ADAL" clId="{D9A95219-68F8-4C77-870A-31B2E7DCBA44}" dt="2021-09-05T08:56:51.710" v="5843" actId="27636"/>
      <pc:docMkLst>
        <pc:docMk/>
      </pc:docMkLst>
      <pc:sldChg chg="ord">
        <pc:chgData name="Weiwei Jia" userId="7c2f71c6-eebc-4da0-9205-053e2dd877f5" providerId="ADAL" clId="{D9A95219-68F8-4C77-870A-31B2E7DCBA44}" dt="2021-09-05T03:52:15.607" v="630"/>
        <pc:sldMkLst>
          <pc:docMk/>
          <pc:sldMk cId="943729450" sldId="440"/>
        </pc:sldMkLst>
      </pc:sldChg>
      <pc:sldChg chg="modSp mod">
        <pc:chgData name="Weiwei Jia" userId="7c2f71c6-eebc-4da0-9205-053e2dd877f5" providerId="ADAL" clId="{D9A95219-68F8-4C77-870A-31B2E7DCBA44}" dt="2021-09-05T04:20:39.223" v="1044" actId="20577"/>
        <pc:sldMkLst>
          <pc:docMk/>
          <pc:sldMk cId="2148132065" sldId="441"/>
        </pc:sldMkLst>
        <pc:spChg chg="mod">
          <ac:chgData name="Weiwei Jia" userId="7c2f71c6-eebc-4da0-9205-053e2dd877f5" providerId="ADAL" clId="{D9A95219-68F8-4C77-870A-31B2E7DCBA44}" dt="2021-09-05T03:49:01.502" v="491" actId="1076"/>
          <ac:spMkLst>
            <pc:docMk/>
            <pc:sldMk cId="2148132065" sldId="441"/>
            <ac:spMk id="2" creationId="{00000000-0000-0000-0000-000000000000}"/>
          </ac:spMkLst>
        </pc:spChg>
        <pc:spChg chg="mod">
          <ac:chgData name="Weiwei Jia" userId="7c2f71c6-eebc-4da0-9205-053e2dd877f5" providerId="ADAL" clId="{D9A95219-68F8-4C77-870A-31B2E7DCBA44}" dt="2021-09-05T04:20:39.223" v="1044" actId="20577"/>
          <ac:spMkLst>
            <pc:docMk/>
            <pc:sldMk cId="2148132065" sldId="441"/>
            <ac:spMk id="3" creationId="{00000000-0000-0000-0000-000000000000}"/>
          </ac:spMkLst>
        </pc:spChg>
      </pc:sldChg>
      <pc:sldChg chg="ord">
        <pc:chgData name="Weiwei Jia" userId="7c2f71c6-eebc-4da0-9205-053e2dd877f5" providerId="ADAL" clId="{D9A95219-68F8-4C77-870A-31B2E7DCBA44}" dt="2021-09-05T05:43:17.110" v="1106"/>
        <pc:sldMkLst>
          <pc:docMk/>
          <pc:sldMk cId="4202019522" sldId="449"/>
        </pc:sldMkLst>
      </pc:sldChg>
      <pc:sldChg chg="modSp mod">
        <pc:chgData name="Weiwei Jia" userId="7c2f71c6-eebc-4da0-9205-053e2dd877f5" providerId="ADAL" clId="{D9A95219-68F8-4C77-870A-31B2E7DCBA44}" dt="2021-09-05T05:30:04.704" v="1074" actId="20577"/>
        <pc:sldMkLst>
          <pc:docMk/>
          <pc:sldMk cId="3614767910" sldId="450"/>
        </pc:sldMkLst>
        <pc:spChg chg="mod">
          <ac:chgData name="Weiwei Jia" userId="7c2f71c6-eebc-4da0-9205-053e2dd877f5" providerId="ADAL" clId="{D9A95219-68F8-4C77-870A-31B2E7DCBA44}" dt="2021-09-05T05:30:04.704" v="1074" actId="20577"/>
          <ac:spMkLst>
            <pc:docMk/>
            <pc:sldMk cId="3614767910" sldId="450"/>
            <ac:spMk id="3" creationId="{E729EEA2-45D5-40B5-8AA4-00DEF153A6A8}"/>
          </ac:spMkLst>
        </pc:spChg>
      </pc:sldChg>
      <pc:sldChg chg="modSp mod">
        <pc:chgData name="Weiwei Jia" userId="7c2f71c6-eebc-4da0-9205-053e2dd877f5" providerId="ADAL" clId="{D9A95219-68F8-4C77-870A-31B2E7DCBA44}" dt="2021-09-05T08:13:32.087" v="4723" actId="20577"/>
        <pc:sldMkLst>
          <pc:docMk/>
          <pc:sldMk cId="2164899616" sldId="459"/>
        </pc:sldMkLst>
        <pc:spChg chg="mod">
          <ac:chgData name="Weiwei Jia" userId="7c2f71c6-eebc-4da0-9205-053e2dd877f5" providerId="ADAL" clId="{D9A95219-68F8-4C77-870A-31B2E7DCBA44}" dt="2021-09-05T08:13:32.087" v="4723" actId="20577"/>
          <ac:spMkLst>
            <pc:docMk/>
            <pc:sldMk cId="2164899616" sldId="459"/>
            <ac:spMk id="2" creationId="{00000000-0000-0000-0000-000000000000}"/>
          </ac:spMkLst>
        </pc:spChg>
      </pc:sldChg>
      <pc:sldChg chg="modSp mod">
        <pc:chgData name="Weiwei Jia" userId="7c2f71c6-eebc-4da0-9205-053e2dd877f5" providerId="ADAL" clId="{D9A95219-68F8-4C77-870A-31B2E7DCBA44}" dt="2021-09-05T08:56:51.710" v="5843" actId="27636"/>
        <pc:sldMkLst>
          <pc:docMk/>
          <pc:sldMk cId="249666095" sldId="460"/>
        </pc:sldMkLst>
        <pc:spChg chg="mod">
          <ac:chgData name="Weiwei Jia" userId="7c2f71c6-eebc-4da0-9205-053e2dd877f5" providerId="ADAL" clId="{D9A95219-68F8-4C77-870A-31B2E7DCBA44}" dt="2021-09-05T08:56:51.710" v="5843" actId="27636"/>
          <ac:spMkLst>
            <pc:docMk/>
            <pc:sldMk cId="249666095" sldId="460"/>
            <ac:spMk id="3" creationId="{00000000-0000-0000-0000-000000000000}"/>
          </ac:spMkLst>
        </pc:spChg>
      </pc:sldChg>
      <pc:sldChg chg="modSp mod">
        <pc:chgData name="Weiwei Jia" userId="7c2f71c6-eebc-4da0-9205-053e2dd877f5" providerId="ADAL" clId="{D9A95219-68F8-4C77-870A-31B2E7DCBA44}" dt="2021-09-05T05:31:28.481" v="1104" actId="20577"/>
        <pc:sldMkLst>
          <pc:docMk/>
          <pc:sldMk cId="32661155" sldId="462"/>
        </pc:sldMkLst>
        <pc:spChg chg="mod">
          <ac:chgData name="Weiwei Jia" userId="7c2f71c6-eebc-4da0-9205-053e2dd877f5" providerId="ADAL" clId="{D9A95219-68F8-4C77-870A-31B2E7DCBA44}" dt="2021-09-05T05:31:28.481" v="1104" actId="20577"/>
          <ac:spMkLst>
            <pc:docMk/>
            <pc:sldMk cId="32661155" sldId="462"/>
            <ac:spMk id="3" creationId="{E729EEA2-45D5-40B5-8AA4-00DEF153A6A8}"/>
          </ac:spMkLst>
        </pc:spChg>
      </pc:sldChg>
      <pc:sldChg chg="ord">
        <pc:chgData name="Weiwei Jia" userId="7c2f71c6-eebc-4da0-9205-053e2dd877f5" providerId="ADAL" clId="{D9A95219-68F8-4C77-870A-31B2E7DCBA44}" dt="2021-09-05T08:17:15.289" v="4725"/>
        <pc:sldMkLst>
          <pc:docMk/>
          <pc:sldMk cId="1013739713" sldId="464"/>
        </pc:sldMkLst>
      </pc:sldChg>
      <pc:sldChg chg="modSp mod">
        <pc:chgData name="Weiwei Jia" userId="7c2f71c6-eebc-4da0-9205-053e2dd877f5" providerId="ADAL" clId="{D9A95219-68F8-4C77-870A-31B2E7DCBA44}" dt="2021-09-05T07:34:03.585" v="2732" actId="20577"/>
        <pc:sldMkLst>
          <pc:docMk/>
          <pc:sldMk cId="1231952275" sldId="474"/>
        </pc:sldMkLst>
        <pc:spChg chg="mod">
          <ac:chgData name="Weiwei Jia" userId="7c2f71c6-eebc-4da0-9205-053e2dd877f5" providerId="ADAL" clId="{D9A95219-68F8-4C77-870A-31B2E7DCBA44}" dt="2021-09-05T07:23:37.880" v="2596" actId="14100"/>
          <ac:spMkLst>
            <pc:docMk/>
            <pc:sldMk cId="1231952275" sldId="474"/>
            <ac:spMk id="38" creationId="{0BB900A8-EE7E-43EE-BC28-5E197DEC6BCA}"/>
          </ac:spMkLst>
        </pc:spChg>
        <pc:spChg chg="mod">
          <ac:chgData name="Weiwei Jia" userId="7c2f71c6-eebc-4da0-9205-053e2dd877f5" providerId="ADAL" clId="{D9A95219-68F8-4C77-870A-31B2E7DCBA44}" dt="2021-09-05T06:59:42.546" v="1474" actId="14100"/>
          <ac:spMkLst>
            <pc:docMk/>
            <pc:sldMk cId="1231952275" sldId="474"/>
            <ac:spMk id="43" creationId="{F357B7D0-D884-49BD-9D30-56989C6908E5}"/>
          </ac:spMkLst>
        </pc:spChg>
        <pc:spChg chg="mod">
          <ac:chgData name="Weiwei Jia" userId="7c2f71c6-eebc-4da0-9205-053e2dd877f5" providerId="ADAL" clId="{D9A95219-68F8-4C77-870A-31B2E7DCBA44}" dt="2021-09-05T07:34:03.585" v="2732" actId="20577"/>
          <ac:spMkLst>
            <pc:docMk/>
            <pc:sldMk cId="1231952275" sldId="474"/>
            <ac:spMk id="44" creationId="{D67D7664-A517-476D-A7E5-7EA04E688054}"/>
          </ac:spMkLst>
        </pc:spChg>
        <pc:spChg chg="mod">
          <ac:chgData name="Weiwei Jia" userId="7c2f71c6-eebc-4da0-9205-053e2dd877f5" providerId="ADAL" clId="{D9A95219-68F8-4C77-870A-31B2E7DCBA44}" dt="2021-09-05T07:08:30.308" v="1713" actId="14100"/>
          <ac:spMkLst>
            <pc:docMk/>
            <pc:sldMk cId="1231952275" sldId="474"/>
            <ac:spMk id="49" creationId="{3058D0D4-F7E1-4952-8A58-6A16CAECF078}"/>
          </ac:spMkLst>
        </pc:spChg>
      </pc:sldChg>
      <pc:sldChg chg="modSp mod">
        <pc:chgData name="Weiwei Jia" userId="7c2f71c6-eebc-4da0-9205-053e2dd877f5" providerId="ADAL" clId="{D9A95219-68F8-4C77-870A-31B2E7DCBA44}" dt="2021-09-05T07:58:58.060" v="4690" actId="108"/>
        <pc:sldMkLst>
          <pc:docMk/>
          <pc:sldMk cId="3251010183" sldId="475"/>
        </pc:sldMkLst>
        <pc:spChg chg="mod">
          <ac:chgData name="Weiwei Jia" userId="7c2f71c6-eebc-4da0-9205-053e2dd877f5" providerId="ADAL" clId="{D9A95219-68F8-4C77-870A-31B2E7DCBA44}" dt="2021-09-05T07:58:58.060" v="4690" actId="108"/>
          <ac:spMkLst>
            <pc:docMk/>
            <pc:sldMk cId="3251010183" sldId="475"/>
            <ac:spMk id="41" creationId="{3BA07C5E-2C1F-42C8-9BFA-29C0862D5CDB}"/>
          </ac:spMkLst>
        </pc:spChg>
        <pc:spChg chg="mod">
          <ac:chgData name="Weiwei Jia" userId="7c2f71c6-eebc-4da0-9205-053e2dd877f5" providerId="ADAL" clId="{D9A95219-68F8-4C77-870A-31B2E7DCBA44}" dt="2021-09-05T07:31:23.489" v="2613" actId="14100"/>
          <ac:spMkLst>
            <pc:docMk/>
            <pc:sldMk cId="3251010183" sldId="475"/>
            <ac:spMk id="76" creationId="{0E026435-0905-4B1F-B7A0-8D0CDAA19DA8}"/>
          </ac:spMkLst>
        </pc:spChg>
        <pc:spChg chg="mod">
          <ac:chgData name="Weiwei Jia" userId="7c2f71c6-eebc-4da0-9205-053e2dd877f5" providerId="ADAL" clId="{D9A95219-68F8-4C77-870A-31B2E7DCBA44}" dt="2021-09-05T07:31:45.520" v="2630" actId="1076"/>
          <ac:spMkLst>
            <pc:docMk/>
            <pc:sldMk cId="3251010183" sldId="475"/>
            <ac:spMk id="78" creationId="{FCE4E473-A246-479E-9504-047E2DF1DB34}"/>
          </ac:spMkLst>
        </pc:spChg>
        <pc:spChg chg="mod">
          <ac:chgData name="Weiwei Jia" userId="7c2f71c6-eebc-4da0-9205-053e2dd877f5" providerId="ADAL" clId="{D9A95219-68F8-4C77-870A-31B2E7DCBA44}" dt="2021-09-05T07:32:08.188" v="2631"/>
          <ac:spMkLst>
            <pc:docMk/>
            <pc:sldMk cId="3251010183" sldId="475"/>
            <ac:spMk id="81" creationId="{B2A72F67-731A-45C3-8070-BC2CF48BFB41}"/>
          </ac:spMkLst>
        </pc:spChg>
        <pc:spChg chg="mod">
          <ac:chgData name="Weiwei Jia" userId="7c2f71c6-eebc-4da0-9205-053e2dd877f5" providerId="ADAL" clId="{D9A95219-68F8-4C77-870A-31B2E7DCBA44}" dt="2021-09-05T07:31:01.725" v="2598" actId="14100"/>
          <ac:spMkLst>
            <pc:docMk/>
            <pc:sldMk cId="3251010183" sldId="475"/>
            <ac:spMk id="133" creationId="{A29958A9-3046-43D6-8E6B-379009F025C8}"/>
          </ac:spMkLst>
        </pc:spChg>
        <pc:spChg chg="mod">
          <ac:chgData name="Weiwei Jia" userId="7c2f71c6-eebc-4da0-9205-053e2dd877f5" providerId="ADAL" clId="{D9A95219-68F8-4C77-870A-31B2E7DCBA44}" dt="2021-09-05T07:30:57.097" v="2597" actId="14100"/>
          <ac:spMkLst>
            <pc:docMk/>
            <pc:sldMk cId="3251010183" sldId="475"/>
            <ac:spMk id="217" creationId="{6E727ECD-A7A3-48F7-A3A1-A678BA27A2CA}"/>
          </ac:spMkLst>
        </pc:spChg>
      </pc:sldChg>
      <pc:sldChg chg="ord">
        <pc:chgData name="Weiwei Jia" userId="7c2f71c6-eebc-4da0-9205-053e2dd877f5" providerId="ADAL" clId="{D9A95219-68F8-4C77-870A-31B2E7DCBA44}" dt="2021-09-05T03:52:15.607" v="630"/>
        <pc:sldMkLst>
          <pc:docMk/>
          <pc:sldMk cId="822634625" sldId="477"/>
        </pc:sldMkLst>
      </pc:sldChg>
      <pc:sldChg chg="modSp new mod">
        <pc:chgData name="Weiwei Jia" userId="7c2f71c6-eebc-4da0-9205-053e2dd877f5" providerId="ADAL" clId="{D9A95219-68F8-4C77-870A-31B2E7DCBA44}" dt="2021-09-05T03:51:56.427" v="628" actId="20577"/>
        <pc:sldMkLst>
          <pc:docMk/>
          <pc:sldMk cId="1317520370" sldId="478"/>
        </pc:sldMkLst>
        <pc:spChg chg="mod">
          <ac:chgData name="Weiwei Jia" userId="7c2f71c6-eebc-4da0-9205-053e2dd877f5" providerId="ADAL" clId="{D9A95219-68F8-4C77-870A-31B2E7DCBA44}" dt="2021-09-05T03:51:56.427" v="628" actId="20577"/>
          <ac:spMkLst>
            <pc:docMk/>
            <pc:sldMk cId="1317520370" sldId="478"/>
            <ac:spMk id="2" creationId="{C16D3C45-329F-42F0-B28C-4EC9E8AF6B5A}"/>
          </ac:spMkLst>
        </pc:spChg>
      </pc:sldChg>
    </pc:docChg>
  </pc:docChgLst>
  <pc:docChgLst>
    <pc:chgData name="Xiaowei Shang" userId="f6fecc51-ad05-4197-aac1-3d220ee3d4ac" providerId="ADAL" clId="{E4D5827C-902B-487F-8165-074C26BFC445}"/>
    <pc:docChg chg="undo custSel modSld sldOrd">
      <pc:chgData name="Xiaowei Shang" userId="f6fecc51-ad05-4197-aac1-3d220ee3d4ac" providerId="ADAL" clId="{E4D5827C-902B-487F-8165-074C26BFC445}" dt="2020-12-09T16:06:28.053" v="11" actId="20577"/>
      <pc:docMkLst>
        <pc:docMk/>
      </pc:docMkLst>
      <pc:sldChg chg="ord modNotesTx">
        <pc:chgData name="Xiaowei Shang" userId="f6fecc51-ad05-4197-aac1-3d220ee3d4ac" providerId="ADAL" clId="{E4D5827C-902B-487F-8165-074C26BFC445}" dt="2020-12-09T16:06:28.053" v="11" actId="20577"/>
        <pc:sldMkLst>
          <pc:docMk/>
          <pc:sldMk cId="2309387935" sldId="400"/>
        </pc:sldMkLst>
      </pc:sldChg>
      <pc:sldChg chg="modSp mod">
        <pc:chgData name="Xiaowei Shang" userId="f6fecc51-ad05-4197-aac1-3d220ee3d4ac" providerId="ADAL" clId="{E4D5827C-902B-487F-8165-074C26BFC445}" dt="2020-12-08T04:38:24.524" v="1" actId="1076"/>
        <pc:sldMkLst>
          <pc:docMk/>
          <pc:sldMk cId="684435058" sldId="413"/>
        </pc:sldMkLst>
        <pc:spChg chg="mod">
          <ac:chgData name="Xiaowei Shang" userId="f6fecc51-ad05-4197-aac1-3d220ee3d4ac" providerId="ADAL" clId="{E4D5827C-902B-487F-8165-074C26BFC445}" dt="2020-12-08T04:38:24.524" v="1" actId="1076"/>
          <ac:spMkLst>
            <pc:docMk/>
            <pc:sldMk cId="684435058" sldId="413"/>
            <ac:spMk id="161" creationId="{07A4F4DE-428B-4308-9230-C0BFD07A0F4F}"/>
          </ac:spMkLst>
        </pc:spChg>
      </pc:sldChg>
      <pc:sldChg chg="modSp mod">
        <pc:chgData name="Xiaowei Shang" userId="f6fecc51-ad05-4197-aac1-3d220ee3d4ac" providerId="ADAL" clId="{E4D5827C-902B-487F-8165-074C26BFC445}" dt="2020-12-09T16:01:04.154" v="5" actId="1076"/>
        <pc:sldMkLst>
          <pc:docMk/>
          <pc:sldMk cId="2158359959" sldId="427"/>
        </pc:sldMkLst>
        <pc:spChg chg="mod">
          <ac:chgData name="Xiaowei Shang" userId="f6fecc51-ad05-4197-aac1-3d220ee3d4ac" providerId="ADAL" clId="{E4D5827C-902B-487F-8165-074C26BFC445}" dt="2020-12-09T16:01:04.154" v="5" actId="1076"/>
          <ac:spMkLst>
            <pc:docMk/>
            <pc:sldMk cId="2158359959" sldId="427"/>
            <ac:spMk id="35" creationId="{A2E2C33C-F8A6-4592-8E8F-E85AD5CCB56D}"/>
          </ac:spMkLst>
        </pc:spChg>
      </pc:sldChg>
    </pc:docChg>
  </pc:docChgLst>
  <pc:docChgLst>
    <pc:chgData name="Weiwei Jia" userId="7c2f71c6-eebc-4da0-9205-053e2dd877f5" providerId="ADAL" clId="{66480237-34D0-4574-9915-8C17ED92290F}"/>
    <pc:docChg chg="undo redo custSel addSld delSld modSld sldOrd">
      <pc:chgData name="Weiwei Jia" userId="7c2f71c6-eebc-4da0-9205-053e2dd877f5" providerId="ADAL" clId="{66480237-34D0-4574-9915-8C17ED92290F}" dt="2020-12-10T15:55:05.249" v="74273" actId="207"/>
      <pc:docMkLst>
        <pc:docMk/>
      </pc:docMkLst>
      <pc:sldChg chg="modNotesTx">
        <pc:chgData name="Weiwei Jia" userId="7c2f71c6-eebc-4da0-9205-053e2dd877f5" providerId="ADAL" clId="{66480237-34D0-4574-9915-8C17ED92290F}" dt="2020-12-10T06:57:24.873" v="58351" actId="20577"/>
        <pc:sldMkLst>
          <pc:docMk/>
          <pc:sldMk cId="829027659" sldId="256"/>
        </pc:sldMkLst>
      </pc:sldChg>
      <pc:sldChg chg="del">
        <pc:chgData name="Weiwei Jia" userId="7c2f71c6-eebc-4da0-9205-053e2dd877f5" providerId="ADAL" clId="{66480237-34D0-4574-9915-8C17ED92290F}" dt="2020-12-07T03:43:08.401" v="26520" actId="47"/>
        <pc:sldMkLst>
          <pc:docMk/>
          <pc:sldMk cId="2376597245" sldId="257"/>
        </pc:sldMkLst>
      </pc:sldChg>
      <pc:sldChg chg="del">
        <pc:chgData name="Weiwei Jia" userId="7c2f71c6-eebc-4da0-9205-053e2dd877f5" providerId="ADAL" clId="{66480237-34D0-4574-9915-8C17ED92290F}" dt="2020-12-07T03:43:17.683" v="26521" actId="47"/>
        <pc:sldMkLst>
          <pc:docMk/>
          <pc:sldMk cId="1764585136" sldId="258"/>
        </pc:sldMkLst>
      </pc:sldChg>
      <pc:sldChg chg="del">
        <pc:chgData name="Weiwei Jia" userId="7c2f71c6-eebc-4da0-9205-053e2dd877f5" providerId="ADAL" clId="{66480237-34D0-4574-9915-8C17ED92290F}" dt="2020-12-07T03:43:32.433" v="26522" actId="47"/>
        <pc:sldMkLst>
          <pc:docMk/>
          <pc:sldMk cId="13691774" sldId="260"/>
        </pc:sldMkLst>
      </pc:sldChg>
      <pc:sldChg chg="del">
        <pc:chgData name="Weiwei Jia" userId="7c2f71c6-eebc-4da0-9205-053e2dd877f5" providerId="ADAL" clId="{66480237-34D0-4574-9915-8C17ED92290F}" dt="2020-12-07T03:43:43.968" v="26523" actId="47"/>
        <pc:sldMkLst>
          <pc:docMk/>
          <pc:sldMk cId="1792810909" sldId="261"/>
        </pc:sldMkLst>
      </pc:sldChg>
      <pc:sldChg chg="del">
        <pc:chgData name="Weiwei Jia" userId="7c2f71c6-eebc-4da0-9205-053e2dd877f5" providerId="ADAL" clId="{66480237-34D0-4574-9915-8C17ED92290F}" dt="2020-12-07T07:58:09.814" v="29496" actId="47"/>
        <pc:sldMkLst>
          <pc:docMk/>
          <pc:sldMk cId="3905213978" sldId="262"/>
        </pc:sldMkLst>
      </pc:sldChg>
      <pc:sldChg chg="del">
        <pc:chgData name="Weiwei Jia" userId="7c2f71c6-eebc-4da0-9205-053e2dd877f5" providerId="ADAL" clId="{66480237-34D0-4574-9915-8C17ED92290F}" dt="2020-12-07T08:01:51.396" v="29941" actId="47"/>
        <pc:sldMkLst>
          <pc:docMk/>
          <pc:sldMk cId="663960227" sldId="263"/>
        </pc:sldMkLst>
      </pc:sldChg>
      <pc:sldChg chg="del">
        <pc:chgData name="Weiwei Jia" userId="7c2f71c6-eebc-4da0-9205-053e2dd877f5" providerId="ADAL" clId="{66480237-34D0-4574-9915-8C17ED92290F}" dt="2020-12-07T08:01:48.934" v="29940" actId="47"/>
        <pc:sldMkLst>
          <pc:docMk/>
          <pc:sldMk cId="1316694615" sldId="264"/>
        </pc:sldMkLst>
      </pc:sldChg>
      <pc:sldChg chg="addSp delSp modSp mod delAnim modAnim modNotesTx">
        <pc:chgData name="Weiwei Jia" userId="7c2f71c6-eebc-4da0-9205-053e2dd877f5" providerId="ADAL" clId="{66480237-34D0-4574-9915-8C17ED92290F}" dt="2020-12-10T15:03:27.648" v="73328" actId="207"/>
        <pc:sldMkLst>
          <pc:docMk/>
          <pc:sldMk cId="701159346" sldId="265"/>
        </pc:sldMkLst>
        <pc:spChg chg="mod">
          <ac:chgData name="Weiwei Jia" userId="7c2f71c6-eebc-4da0-9205-053e2dd877f5" providerId="ADAL" clId="{66480237-34D0-4574-9915-8C17ED92290F}" dt="2020-12-08T03:41:28.608" v="35734" actId="20577"/>
          <ac:spMkLst>
            <pc:docMk/>
            <pc:sldMk cId="701159346" sldId="265"/>
            <ac:spMk id="2" creationId="{0BC373C7-5ED6-4381-BD62-EE25B53D6D87}"/>
          </ac:spMkLst>
        </pc:spChg>
        <pc:spChg chg="mod">
          <ac:chgData name="Weiwei Jia" userId="7c2f71c6-eebc-4da0-9205-053e2dd877f5" providerId="ADAL" clId="{66480237-34D0-4574-9915-8C17ED92290F}" dt="2020-12-10T15:03:27.648" v="73328" actId="207"/>
          <ac:spMkLst>
            <pc:docMk/>
            <pc:sldMk cId="701159346" sldId="265"/>
            <ac:spMk id="3" creationId="{E729EEA2-45D5-40B5-8AA4-00DEF153A6A8}"/>
          </ac:spMkLst>
        </pc:spChg>
        <pc:spChg chg="add del mod">
          <ac:chgData name="Weiwei Jia" userId="7c2f71c6-eebc-4da0-9205-053e2dd877f5" providerId="ADAL" clId="{66480237-34D0-4574-9915-8C17ED92290F}" dt="2020-12-09T09:04:02.270" v="49377" actId="478"/>
          <ac:spMkLst>
            <pc:docMk/>
            <pc:sldMk cId="701159346" sldId="265"/>
            <ac:spMk id="5" creationId="{783C4136-E7F7-4D80-A75A-A27E0C7B34EB}"/>
          </ac:spMkLst>
        </pc:spChg>
      </pc:sldChg>
      <pc:sldChg chg="modSp mod modAnim modNotesTx">
        <pc:chgData name="Weiwei Jia" userId="7c2f71c6-eebc-4da0-9205-053e2dd877f5" providerId="ADAL" clId="{66480237-34D0-4574-9915-8C17ED92290F}" dt="2020-12-10T15:49:14.123" v="74241" actId="207"/>
        <pc:sldMkLst>
          <pc:docMk/>
          <pc:sldMk cId="305652469" sldId="266"/>
        </pc:sldMkLst>
        <pc:spChg chg="mod">
          <ac:chgData name="Weiwei Jia" userId="7c2f71c6-eebc-4da0-9205-053e2dd877f5" providerId="ADAL" clId="{66480237-34D0-4574-9915-8C17ED92290F}" dt="2020-12-09T02:52:11.031" v="42527" actId="20577"/>
          <ac:spMkLst>
            <pc:docMk/>
            <pc:sldMk cId="305652469" sldId="266"/>
            <ac:spMk id="2" creationId="{0BC373C7-5ED6-4381-BD62-EE25B53D6D87}"/>
          </ac:spMkLst>
        </pc:spChg>
        <pc:spChg chg="mod">
          <ac:chgData name="Weiwei Jia" userId="7c2f71c6-eebc-4da0-9205-053e2dd877f5" providerId="ADAL" clId="{66480237-34D0-4574-9915-8C17ED92290F}" dt="2020-12-10T15:49:14.123" v="74241" actId="207"/>
          <ac:spMkLst>
            <pc:docMk/>
            <pc:sldMk cId="305652469" sldId="266"/>
            <ac:spMk id="3" creationId="{E729EEA2-45D5-40B5-8AA4-00DEF153A6A8}"/>
          </ac:spMkLst>
        </pc:spChg>
      </pc:sldChg>
      <pc:sldChg chg="addSp modSp del mod ord modNotesTx">
        <pc:chgData name="Weiwei Jia" userId="7c2f71c6-eebc-4da0-9205-053e2dd877f5" providerId="ADAL" clId="{66480237-34D0-4574-9915-8C17ED92290F}" dt="2020-12-10T14:51:01.322" v="73314" actId="47"/>
        <pc:sldMkLst>
          <pc:docMk/>
          <pc:sldMk cId="731902198" sldId="267"/>
        </pc:sldMkLst>
        <pc:spChg chg="mod">
          <ac:chgData name="Weiwei Jia" userId="7c2f71c6-eebc-4da0-9205-053e2dd877f5" providerId="ADAL" clId="{66480237-34D0-4574-9915-8C17ED92290F}" dt="2020-12-06T18:28:38.556" v="17385" actId="14100"/>
          <ac:spMkLst>
            <pc:docMk/>
            <pc:sldMk cId="731902198" sldId="267"/>
            <ac:spMk id="2" creationId="{0BC373C7-5ED6-4381-BD62-EE25B53D6D87}"/>
          </ac:spMkLst>
        </pc:spChg>
        <pc:spChg chg="mod">
          <ac:chgData name="Weiwei Jia" userId="7c2f71c6-eebc-4da0-9205-053e2dd877f5" providerId="ADAL" clId="{66480237-34D0-4574-9915-8C17ED92290F}" dt="2020-12-07T17:15:33.259" v="31377" actId="108"/>
          <ac:spMkLst>
            <pc:docMk/>
            <pc:sldMk cId="731902198" sldId="267"/>
            <ac:spMk id="3" creationId="{E729EEA2-45D5-40B5-8AA4-00DEF153A6A8}"/>
          </ac:spMkLst>
        </pc:spChg>
        <pc:picChg chg="add mod">
          <ac:chgData name="Weiwei Jia" userId="7c2f71c6-eebc-4da0-9205-053e2dd877f5" providerId="ADAL" clId="{66480237-34D0-4574-9915-8C17ED92290F}" dt="2020-12-06T18:28:09.908" v="17383" actId="1076"/>
          <ac:picMkLst>
            <pc:docMk/>
            <pc:sldMk cId="731902198" sldId="267"/>
            <ac:picMk id="6" creationId="{41CC97AD-6084-467E-A043-8B0933AF8916}"/>
          </ac:picMkLst>
        </pc:picChg>
      </pc:sldChg>
      <pc:sldChg chg="modSp del mod ord">
        <pc:chgData name="Weiwei Jia" userId="7c2f71c6-eebc-4da0-9205-053e2dd877f5" providerId="ADAL" clId="{66480237-34D0-4574-9915-8C17ED92290F}" dt="2020-12-10T14:50:59.525" v="73305" actId="47"/>
        <pc:sldMkLst>
          <pc:docMk/>
          <pc:sldMk cId="2227105125" sldId="268"/>
        </pc:sldMkLst>
        <pc:spChg chg="mod">
          <ac:chgData name="Weiwei Jia" userId="7c2f71c6-eebc-4da0-9205-053e2dd877f5" providerId="ADAL" clId="{66480237-34D0-4574-9915-8C17ED92290F}" dt="2020-12-06T22:31:32.660" v="17507" actId="20577"/>
          <ac:spMkLst>
            <pc:docMk/>
            <pc:sldMk cId="2227105125" sldId="268"/>
            <ac:spMk id="2" creationId="{0BC373C7-5ED6-4381-BD62-EE25B53D6D87}"/>
          </ac:spMkLst>
        </pc:spChg>
        <pc:spChg chg="mod">
          <ac:chgData name="Weiwei Jia" userId="7c2f71c6-eebc-4da0-9205-053e2dd877f5" providerId="ADAL" clId="{66480237-34D0-4574-9915-8C17ED92290F}" dt="2020-12-07T17:17:04.314" v="31390" actId="108"/>
          <ac:spMkLst>
            <pc:docMk/>
            <pc:sldMk cId="2227105125" sldId="268"/>
            <ac:spMk id="3" creationId="{E729EEA2-45D5-40B5-8AA4-00DEF153A6A8}"/>
          </ac:spMkLst>
        </pc:spChg>
      </pc:sldChg>
      <pc:sldChg chg="modSp mod modAnim modNotesTx">
        <pc:chgData name="Weiwei Jia" userId="7c2f71c6-eebc-4da0-9205-053e2dd877f5" providerId="ADAL" clId="{66480237-34D0-4574-9915-8C17ED92290F}" dt="2020-12-10T15:37:11.195" v="74219"/>
        <pc:sldMkLst>
          <pc:docMk/>
          <pc:sldMk cId="457700357" sldId="269"/>
        </pc:sldMkLst>
        <pc:spChg chg="mod">
          <ac:chgData name="Weiwei Jia" userId="7c2f71c6-eebc-4da0-9205-053e2dd877f5" providerId="ADAL" clId="{66480237-34D0-4574-9915-8C17ED92290F}" dt="2020-12-06T22:41:49.490" v="18606" actId="20577"/>
          <ac:spMkLst>
            <pc:docMk/>
            <pc:sldMk cId="457700357" sldId="269"/>
            <ac:spMk id="2" creationId="{0BC373C7-5ED6-4381-BD62-EE25B53D6D87}"/>
          </ac:spMkLst>
        </pc:spChg>
        <pc:spChg chg="mod">
          <ac:chgData name="Weiwei Jia" userId="7c2f71c6-eebc-4da0-9205-053e2dd877f5" providerId="ADAL" clId="{66480237-34D0-4574-9915-8C17ED92290F}" dt="2020-12-09T10:19:54.035" v="51117" actId="1076"/>
          <ac:spMkLst>
            <pc:docMk/>
            <pc:sldMk cId="457700357" sldId="269"/>
            <ac:spMk id="3" creationId="{E729EEA2-45D5-40B5-8AA4-00DEF153A6A8}"/>
          </ac:spMkLst>
        </pc:spChg>
      </pc:sldChg>
      <pc:sldChg chg="modNotesTx">
        <pc:chgData name="Weiwei Jia" userId="7c2f71c6-eebc-4da0-9205-053e2dd877f5" providerId="ADAL" clId="{66480237-34D0-4574-9915-8C17ED92290F}" dt="2020-12-10T06:58:13.557" v="58413" actId="20577"/>
        <pc:sldMkLst>
          <pc:docMk/>
          <pc:sldMk cId="1823112280" sldId="270"/>
        </pc:sldMkLst>
      </pc:sldChg>
      <pc:sldChg chg="modSp mod modNotesTx">
        <pc:chgData name="Weiwei Jia" userId="7c2f71c6-eebc-4da0-9205-053e2dd877f5" providerId="ADAL" clId="{66480237-34D0-4574-9915-8C17ED92290F}" dt="2020-12-10T07:10:25.138" v="58787" actId="1076"/>
        <pc:sldMkLst>
          <pc:docMk/>
          <pc:sldMk cId="3869390881" sldId="271"/>
        </pc:sldMkLst>
        <pc:spChg chg="mod">
          <ac:chgData name="Weiwei Jia" userId="7c2f71c6-eebc-4da0-9205-053e2dd877f5" providerId="ADAL" clId="{66480237-34D0-4574-9915-8C17ED92290F}" dt="2020-12-10T07:10:25.138" v="58787" actId="1076"/>
          <ac:spMkLst>
            <pc:docMk/>
            <pc:sldMk cId="3869390881" sldId="271"/>
            <ac:spMk id="5" creationId="{80E21D23-60A6-4EA6-9B99-E19176FBE396}"/>
          </ac:spMkLst>
        </pc:spChg>
      </pc:sldChg>
      <pc:sldChg chg="addSp delSp modSp mod delAnim modAnim modNotesTx">
        <pc:chgData name="Weiwei Jia" userId="7c2f71c6-eebc-4da0-9205-053e2dd877f5" providerId="ADAL" clId="{66480237-34D0-4574-9915-8C17ED92290F}" dt="2020-12-10T15:48:41.427" v="74238" actId="207"/>
        <pc:sldMkLst>
          <pc:docMk/>
          <pc:sldMk cId="2759228487" sldId="272"/>
        </pc:sldMkLst>
        <pc:spChg chg="mod">
          <ac:chgData name="Weiwei Jia" userId="7c2f71c6-eebc-4da0-9205-053e2dd877f5" providerId="ADAL" clId="{66480237-34D0-4574-9915-8C17ED92290F}" dt="2020-12-09T02:43:46.617" v="42188" actId="6549"/>
          <ac:spMkLst>
            <pc:docMk/>
            <pc:sldMk cId="2759228487" sldId="272"/>
            <ac:spMk id="2" creationId="{0BC373C7-5ED6-4381-BD62-EE25B53D6D87}"/>
          </ac:spMkLst>
        </pc:spChg>
        <pc:spChg chg="add mod">
          <ac:chgData name="Weiwei Jia" userId="7c2f71c6-eebc-4da0-9205-053e2dd877f5" providerId="ADAL" clId="{66480237-34D0-4574-9915-8C17ED92290F}" dt="2020-12-09T21:48:43.175" v="54017" actId="1036"/>
          <ac:spMkLst>
            <pc:docMk/>
            <pc:sldMk cId="2759228487" sldId="272"/>
            <ac:spMk id="3" creationId="{B08246D5-51A6-4625-9E39-44966BE567F8}"/>
          </ac:spMkLst>
        </pc:spChg>
        <pc:spChg chg="add mod">
          <ac:chgData name="Weiwei Jia" userId="7c2f71c6-eebc-4da0-9205-053e2dd877f5" providerId="ADAL" clId="{66480237-34D0-4574-9915-8C17ED92290F}" dt="2020-12-09T21:54:45.430" v="54065" actId="1076"/>
          <ac:spMkLst>
            <pc:docMk/>
            <pc:sldMk cId="2759228487" sldId="272"/>
            <ac:spMk id="5" creationId="{31844E68-5371-4252-8382-EEA7F2142E5F}"/>
          </ac:spMkLst>
        </pc:spChg>
        <pc:spChg chg="add del mod">
          <ac:chgData name="Weiwei Jia" userId="7c2f71c6-eebc-4da0-9205-053e2dd877f5" providerId="ADAL" clId="{66480237-34D0-4574-9915-8C17ED92290F}" dt="2020-12-09T17:18:54.599" v="52709" actId="478"/>
          <ac:spMkLst>
            <pc:docMk/>
            <pc:sldMk cId="2759228487" sldId="272"/>
            <ac:spMk id="6" creationId="{5A0FBB0A-2BCD-4970-8512-FDEF45DE34B4}"/>
          </ac:spMkLst>
        </pc:spChg>
        <pc:spChg chg="add mod">
          <ac:chgData name="Weiwei Jia" userId="7c2f71c6-eebc-4da0-9205-053e2dd877f5" providerId="ADAL" clId="{66480237-34D0-4574-9915-8C17ED92290F}" dt="2020-12-09T17:54:14.902" v="52984" actId="1076"/>
          <ac:spMkLst>
            <pc:docMk/>
            <pc:sldMk cId="2759228487" sldId="272"/>
            <ac:spMk id="8" creationId="{BA81865B-6ABE-444B-B058-101AC2D8AD3B}"/>
          </ac:spMkLst>
        </pc:spChg>
        <pc:spChg chg="del">
          <ac:chgData name="Weiwei Jia" userId="7c2f71c6-eebc-4da0-9205-053e2dd877f5" providerId="ADAL" clId="{66480237-34D0-4574-9915-8C17ED92290F}" dt="2020-12-09T17:14:32.184" v="52684" actId="478"/>
          <ac:spMkLst>
            <pc:docMk/>
            <pc:sldMk cId="2759228487" sldId="272"/>
            <ac:spMk id="11" creationId="{BF43253E-3149-4780-982D-CBFD38423F50}"/>
          </ac:spMkLst>
        </pc:spChg>
        <pc:spChg chg="mod">
          <ac:chgData name="Weiwei Jia" userId="7c2f71c6-eebc-4da0-9205-053e2dd877f5" providerId="ADAL" clId="{66480237-34D0-4574-9915-8C17ED92290F}" dt="2020-12-10T15:48:41.427" v="74238" actId="207"/>
          <ac:spMkLst>
            <pc:docMk/>
            <pc:sldMk cId="2759228487" sldId="272"/>
            <ac:spMk id="12" creationId="{485FB9D5-5177-43C3-9BAA-90AD63996E11}"/>
          </ac:spMkLst>
        </pc:spChg>
        <pc:spChg chg="add mod">
          <ac:chgData name="Weiwei Jia" userId="7c2f71c6-eebc-4da0-9205-053e2dd877f5" providerId="ADAL" clId="{66480237-34D0-4574-9915-8C17ED92290F}" dt="2020-12-09T17:52:57.207" v="52932" actId="113"/>
          <ac:spMkLst>
            <pc:docMk/>
            <pc:sldMk cId="2759228487" sldId="272"/>
            <ac:spMk id="13" creationId="{4E486860-A8D3-4A24-B184-280840750C64}"/>
          </ac:spMkLst>
        </pc:spChg>
        <pc:spChg chg="add del mod">
          <ac:chgData name="Weiwei Jia" userId="7c2f71c6-eebc-4da0-9205-053e2dd877f5" providerId="ADAL" clId="{66480237-34D0-4574-9915-8C17ED92290F}" dt="2020-12-09T17:20:56.919" v="52726" actId="478"/>
          <ac:spMkLst>
            <pc:docMk/>
            <pc:sldMk cId="2759228487" sldId="272"/>
            <ac:spMk id="14" creationId="{E590DBFD-903C-4D6D-A2B3-B19228DE5FA4}"/>
          </ac:spMkLst>
        </pc:spChg>
        <pc:spChg chg="add del mod">
          <ac:chgData name="Weiwei Jia" userId="7c2f71c6-eebc-4da0-9205-053e2dd877f5" providerId="ADAL" clId="{66480237-34D0-4574-9915-8C17ED92290F}" dt="2020-12-09T17:22:23.590" v="52735" actId="478"/>
          <ac:spMkLst>
            <pc:docMk/>
            <pc:sldMk cId="2759228487" sldId="272"/>
            <ac:spMk id="18" creationId="{942504B8-B0E4-47E7-9AEA-2D11E8B34986}"/>
          </ac:spMkLst>
        </pc:spChg>
        <pc:spChg chg="add mod ord">
          <ac:chgData name="Weiwei Jia" userId="7c2f71c6-eebc-4da0-9205-053e2dd877f5" providerId="ADAL" clId="{66480237-34D0-4574-9915-8C17ED92290F}" dt="2020-12-09T21:47:24.104" v="53998" actId="14100"/>
          <ac:spMkLst>
            <pc:docMk/>
            <pc:sldMk cId="2759228487" sldId="272"/>
            <ac:spMk id="19" creationId="{1B5D4225-9EDA-4C06-8455-ABB96C06B1C0}"/>
          </ac:spMkLst>
        </pc:spChg>
        <pc:spChg chg="add del mod">
          <ac:chgData name="Weiwei Jia" userId="7c2f71c6-eebc-4da0-9205-053e2dd877f5" providerId="ADAL" clId="{66480237-34D0-4574-9915-8C17ED92290F}" dt="2020-12-09T17:42:15.857" v="52757" actId="478"/>
          <ac:spMkLst>
            <pc:docMk/>
            <pc:sldMk cId="2759228487" sldId="272"/>
            <ac:spMk id="20" creationId="{41D490AD-F784-432F-A6AE-C5C334336145}"/>
          </ac:spMkLst>
        </pc:spChg>
        <pc:spChg chg="add del mod">
          <ac:chgData name="Weiwei Jia" userId="7c2f71c6-eebc-4da0-9205-053e2dd877f5" providerId="ADAL" clId="{66480237-34D0-4574-9915-8C17ED92290F}" dt="2020-12-09T21:53:56.775" v="54060" actId="478"/>
          <ac:spMkLst>
            <pc:docMk/>
            <pc:sldMk cId="2759228487" sldId="272"/>
            <ac:spMk id="21" creationId="{5851C77A-924F-428D-893F-96B942634649}"/>
          </ac:spMkLst>
        </pc:spChg>
        <pc:spChg chg="add mod ord">
          <ac:chgData name="Weiwei Jia" userId="7c2f71c6-eebc-4da0-9205-053e2dd877f5" providerId="ADAL" clId="{66480237-34D0-4574-9915-8C17ED92290F}" dt="2020-12-09T21:54:51.270" v="54066" actId="1076"/>
          <ac:spMkLst>
            <pc:docMk/>
            <pc:sldMk cId="2759228487" sldId="272"/>
            <ac:spMk id="23" creationId="{9436E02E-0353-4B74-B48C-C3E79E7038C8}"/>
          </ac:spMkLst>
        </pc:spChg>
        <pc:spChg chg="add mod">
          <ac:chgData name="Weiwei Jia" userId="7c2f71c6-eebc-4da0-9205-053e2dd877f5" providerId="ADAL" clId="{66480237-34D0-4574-9915-8C17ED92290F}" dt="2020-12-09T21:47:28.761" v="53999" actId="14100"/>
          <ac:spMkLst>
            <pc:docMk/>
            <pc:sldMk cId="2759228487" sldId="272"/>
            <ac:spMk id="24" creationId="{178962D8-2276-4EEC-B45D-8AA554AC44DB}"/>
          </ac:spMkLst>
        </pc:spChg>
        <pc:spChg chg="add mod">
          <ac:chgData name="Weiwei Jia" userId="7c2f71c6-eebc-4da0-9205-053e2dd877f5" providerId="ADAL" clId="{66480237-34D0-4574-9915-8C17ED92290F}" dt="2020-12-09T21:58:13.997" v="54084" actId="1076"/>
          <ac:spMkLst>
            <pc:docMk/>
            <pc:sldMk cId="2759228487" sldId="272"/>
            <ac:spMk id="25" creationId="{E4B76AB1-B6DD-411E-B440-B6DE83BFE368}"/>
          </ac:spMkLst>
        </pc:spChg>
        <pc:spChg chg="add mod">
          <ac:chgData name="Weiwei Jia" userId="7c2f71c6-eebc-4da0-9205-053e2dd877f5" providerId="ADAL" clId="{66480237-34D0-4574-9915-8C17ED92290F}" dt="2020-12-09T17:52:55.287" v="52931" actId="113"/>
          <ac:spMkLst>
            <pc:docMk/>
            <pc:sldMk cId="2759228487" sldId="272"/>
            <ac:spMk id="26" creationId="{B6B40212-6B5B-44E5-9926-DBA5A0F04140}"/>
          </ac:spMkLst>
        </pc:spChg>
        <pc:spChg chg="add del mod">
          <ac:chgData name="Weiwei Jia" userId="7c2f71c6-eebc-4da0-9205-053e2dd877f5" providerId="ADAL" clId="{66480237-34D0-4574-9915-8C17ED92290F}" dt="2020-12-09T21:57:57.158" v="54081" actId="478"/>
          <ac:spMkLst>
            <pc:docMk/>
            <pc:sldMk cId="2759228487" sldId="272"/>
            <ac:spMk id="27" creationId="{488E1FC9-CAD1-4F26-BB89-EB5DB9022983}"/>
          </ac:spMkLst>
        </pc:spChg>
        <pc:spChg chg="add mod ord">
          <ac:chgData name="Weiwei Jia" userId="7c2f71c6-eebc-4da0-9205-053e2dd877f5" providerId="ADAL" clId="{66480237-34D0-4574-9915-8C17ED92290F}" dt="2020-12-09T21:58:08.182" v="54082" actId="1076"/>
          <ac:spMkLst>
            <pc:docMk/>
            <pc:sldMk cId="2759228487" sldId="272"/>
            <ac:spMk id="28" creationId="{ADCA9A55-8427-4917-BF5C-223836C87996}"/>
          </ac:spMkLst>
        </pc:spChg>
        <pc:spChg chg="add del mod">
          <ac:chgData name="Weiwei Jia" userId="7c2f71c6-eebc-4da0-9205-053e2dd877f5" providerId="ADAL" clId="{66480237-34D0-4574-9915-8C17ED92290F}" dt="2020-12-09T21:51:07.853" v="54033" actId="478"/>
          <ac:spMkLst>
            <pc:docMk/>
            <pc:sldMk cId="2759228487" sldId="272"/>
            <ac:spMk id="36" creationId="{80407DBB-69F5-47BE-9994-2AD5CD4564A7}"/>
          </ac:spMkLst>
        </pc:spChg>
        <pc:spChg chg="add mod">
          <ac:chgData name="Weiwei Jia" userId="7c2f71c6-eebc-4da0-9205-053e2dd877f5" providerId="ADAL" clId="{66480237-34D0-4574-9915-8C17ED92290F}" dt="2020-12-09T21:54:45.430" v="54065" actId="1076"/>
          <ac:spMkLst>
            <pc:docMk/>
            <pc:sldMk cId="2759228487" sldId="272"/>
            <ac:spMk id="39" creationId="{262DAA51-9825-458C-A7A4-AB38D9381662}"/>
          </ac:spMkLst>
        </pc:spChg>
        <pc:spChg chg="add del mod">
          <ac:chgData name="Weiwei Jia" userId="7c2f71c6-eebc-4da0-9205-053e2dd877f5" providerId="ADAL" clId="{66480237-34D0-4574-9915-8C17ED92290F}" dt="2020-12-09T21:50:59.192" v="54031" actId="478"/>
          <ac:spMkLst>
            <pc:docMk/>
            <pc:sldMk cId="2759228487" sldId="272"/>
            <ac:spMk id="40" creationId="{50851887-3397-43E7-8F09-9EA22B08C3D4}"/>
          </ac:spMkLst>
        </pc:spChg>
        <pc:spChg chg="add mod">
          <ac:chgData name="Weiwei Jia" userId="7c2f71c6-eebc-4da0-9205-053e2dd877f5" providerId="ADAL" clId="{66480237-34D0-4574-9915-8C17ED92290F}" dt="2020-12-09T21:54:45.430" v="54065" actId="1076"/>
          <ac:spMkLst>
            <pc:docMk/>
            <pc:sldMk cId="2759228487" sldId="272"/>
            <ac:spMk id="41" creationId="{E727D9B1-6611-4FF2-92BA-BAC0BD91711F}"/>
          </ac:spMkLst>
        </pc:spChg>
        <pc:spChg chg="add mod">
          <ac:chgData name="Weiwei Jia" userId="7c2f71c6-eebc-4da0-9205-053e2dd877f5" providerId="ADAL" clId="{66480237-34D0-4574-9915-8C17ED92290F}" dt="2020-12-09T21:54:45.430" v="54065" actId="1076"/>
          <ac:spMkLst>
            <pc:docMk/>
            <pc:sldMk cId="2759228487" sldId="272"/>
            <ac:spMk id="42" creationId="{7C6EB8E8-29CC-445E-AF44-0F50EE18E906}"/>
          </ac:spMkLst>
        </pc:spChg>
        <pc:spChg chg="add del mod">
          <ac:chgData name="Weiwei Jia" userId="7c2f71c6-eebc-4da0-9205-053e2dd877f5" providerId="ADAL" clId="{66480237-34D0-4574-9915-8C17ED92290F}" dt="2020-12-09T21:52:06.998" v="54045" actId="478"/>
          <ac:spMkLst>
            <pc:docMk/>
            <pc:sldMk cId="2759228487" sldId="272"/>
            <ac:spMk id="43" creationId="{6B81747A-5F4F-406E-BC4B-23A3D646ED28}"/>
          </ac:spMkLst>
        </pc:spChg>
        <pc:spChg chg="add mod">
          <ac:chgData name="Weiwei Jia" userId="7c2f71c6-eebc-4da0-9205-053e2dd877f5" providerId="ADAL" clId="{66480237-34D0-4574-9915-8C17ED92290F}" dt="2020-12-09T21:54:45.430" v="54065" actId="1076"/>
          <ac:spMkLst>
            <pc:docMk/>
            <pc:sldMk cId="2759228487" sldId="272"/>
            <ac:spMk id="44" creationId="{F67EE6FB-8C00-4683-AEEE-A635505EA118}"/>
          </ac:spMkLst>
        </pc:spChg>
        <pc:spChg chg="add mod">
          <ac:chgData name="Weiwei Jia" userId="7c2f71c6-eebc-4da0-9205-053e2dd877f5" providerId="ADAL" clId="{66480237-34D0-4574-9915-8C17ED92290F}" dt="2020-12-09T21:54:45.430" v="54065" actId="1076"/>
          <ac:spMkLst>
            <pc:docMk/>
            <pc:sldMk cId="2759228487" sldId="272"/>
            <ac:spMk id="45" creationId="{B5F1E20F-577B-4984-917E-F464AC60FBED}"/>
          </ac:spMkLst>
        </pc:spChg>
        <pc:spChg chg="add mod">
          <ac:chgData name="Weiwei Jia" userId="7c2f71c6-eebc-4da0-9205-053e2dd877f5" providerId="ADAL" clId="{66480237-34D0-4574-9915-8C17ED92290F}" dt="2020-12-09T21:54:45.430" v="54065" actId="1076"/>
          <ac:spMkLst>
            <pc:docMk/>
            <pc:sldMk cId="2759228487" sldId="272"/>
            <ac:spMk id="46" creationId="{BDBD53EB-CA03-48CC-BF10-C13F941BB685}"/>
          </ac:spMkLst>
        </pc:spChg>
        <pc:spChg chg="add mod">
          <ac:chgData name="Weiwei Jia" userId="7c2f71c6-eebc-4da0-9205-053e2dd877f5" providerId="ADAL" clId="{66480237-34D0-4574-9915-8C17ED92290F}" dt="2020-12-09T21:54:45.430" v="54065" actId="1076"/>
          <ac:spMkLst>
            <pc:docMk/>
            <pc:sldMk cId="2759228487" sldId="272"/>
            <ac:spMk id="47" creationId="{25133A08-F137-48CC-A3F7-36B057FB001E}"/>
          </ac:spMkLst>
        </pc:spChg>
        <pc:spChg chg="add mod">
          <ac:chgData name="Weiwei Jia" userId="7c2f71c6-eebc-4da0-9205-053e2dd877f5" providerId="ADAL" clId="{66480237-34D0-4574-9915-8C17ED92290F}" dt="2020-12-09T21:54:45.430" v="54065" actId="1076"/>
          <ac:spMkLst>
            <pc:docMk/>
            <pc:sldMk cId="2759228487" sldId="272"/>
            <ac:spMk id="48" creationId="{07FA4782-B81E-49A6-80C7-18D3EA68536F}"/>
          </ac:spMkLst>
        </pc:spChg>
        <pc:spChg chg="add mod">
          <ac:chgData name="Weiwei Jia" userId="7c2f71c6-eebc-4da0-9205-053e2dd877f5" providerId="ADAL" clId="{66480237-34D0-4574-9915-8C17ED92290F}" dt="2020-12-09T21:54:18.335" v="54062" actId="1076"/>
          <ac:spMkLst>
            <pc:docMk/>
            <pc:sldMk cId="2759228487" sldId="272"/>
            <ac:spMk id="49" creationId="{DD15F697-1597-448A-AF57-256CE098880F}"/>
          </ac:spMkLst>
        </pc:spChg>
        <pc:spChg chg="add mod">
          <ac:chgData name="Weiwei Jia" userId="7c2f71c6-eebc-4da0-9205-053e2dd877f5" providerId="ADAL" clId="{66480237-34D0-4574-9915-8C17ED92290F}" dt="2020-12-09T21:54:18.335" v="54062" actId="1076"/>
          <ac:spMkLst>
            <pc:docMk/>
            <pc:sldMk cId="2759228487" sldId="272"/>
            <ac:spMk id="50" creationId="{DD520B2D-E60D-41BC-9999-30041CC97CC7}"/>
          </ac:spMkLst>
        </pc:spChg>
        <pc:spChg chg="add mod">
          <ac:chgData name="Weiwei Jia" userId="7c2f71c6-eebc-4da0-9205-053e2dd877f5" providerId="ADAL" clId="{66480237-34D0-4574-9915-8C17ED92290F}" dt="2020-12-09T21:54:18.335" v="54062" actId="1076"/>
          <ac:spMkLst>
            <pc:docMk/>
            <pc:sldMk cId="2759228487" sldId="272"/>
            <ac:spMk id="51" creationId="{129B8122-2E22-4DBB-B2B8-C08A1B5E941F}"/>
          </ac:spMkLst>
        </pc:spChg>
        <pc:spChg chg="add mod">
          <ac:chgData name="Weiwei Jia" userId="7c2f71c6-eebc-4da0-9205-053e2dd877f5" providerId="ADAL" clId="{66480237-34D0-4574-9915-8C17ED92290F}" dt="2020-12-09T21:54:18.335" v="54062" actId="1076"/>
          <ac:spMkLst>
            <pc:docMk/>
            <pc:sldMk cId="2759228487" sldId="272"/>
            <ac:spMk id="52" creationId="{972A1765-ACEB-4CA2-8F88-3ECFEA6B3868}"/>
          </ac:spMkLst>
        </pc:spChg>
        <pc:spChg chg="add mod">
          <ac:chgData name="Weiwei Jia" userId="7c2f71c6-eebc-4da0-9205-053e2dd877f5" providerId="ADAL" clId="{66480237-34D0-4574-9915-8C17ED92290F}" dt="2020-12-09T21:54:18.335" v="54062" actId="1076"/>
          <ac:spMkLst>
            <pc:docMk/>
            <pc:sldMk cId="2759228487" sldId="272"/>
            <ac:spMk id="53" creationId="{3E92D3A5-72D9-40E5-9610-64E3206F8ED1}"/>
          </ac:spMkLst>
        </pc:spChg>
        <pc:spChg chg="add mod">
          <ac:chgData name="Weiwei Jia" userId="7c2f71c6-eebc-4da0-9205-053e2dd877f5" providerId="ADAL" clId="{66480237-34D0-4574-9915-8C17ED92290F}" dt="2020-12-09T21:54:18.335" v="54062" actId="1076"/>
          <ac:spMkLst>
            <pc:docMk/>
            <pc:sldMk cId="2759228487" sldId="272"/>
            <ac:spMk id="54" creationId="{A5DF189A-4887-4A85-87F4-1B751DCE0A3D}"/>
          </ac:spMkLst>
        </pc:spChg>
        <pc:spChg chg="add mod">
          <ac:chgData name="Weiwei Jia" userId="7c2f71c6-eebc-4da0-9205-053e2dd877f5" providerId="ADAL" clId="{66480237-34D0-4574-9915-8C17ED92290F}" dt="2020-12-09T21:54:18.335" v="54062" actId="1076"/>
          <ac:spMkLst>
            <pc:docMk/>
            <pc:sldMk cId="2759228487" sldId="272"/>
            <ac:spMk id="55" creationId="{314EBF64-D061-4A32-8084-03DBD672FD42}"/>
          </ac:spMkLst>
        </pc:spChg>
        <pc:spChg chg="add mod">
          <ac:chgData name="Weiwei Jia" userId="7c2f71c6-eebc-4da0-9205-053e2dd877f5" providerId="ADAL" clId="{66480237-34D0-4574-9915-8C17ED92290F}" dt="2020-12-09T21:54:18.335" v="54062" actId="1076"/>
          <ac:spMkLst>
            <pc:docMk/>
            <pc:sldMk cId="2759228487" sldId="272"/>
            <ac:spMk id="56" creationId="{D06C469C-1CC1-4531-AD76-08D99C26626E}"/>
          </ac:spMkLst>
        </pc:spChg>
        <pc:spChg chg="add mod">
          <ac:chgData name="Weiwei Jia" userId="7c2f71c6-eebc-4da0-9205-053e2dd877f5" providerId="ADAL" clId="{66480237-34D0-4574-9915-8C17ED92290F}" dt="2020-12-09T21:57:44.822" v="54080" actId="1076"/>
          <ac:spMkLst>
            <pc:docMk/>
            <pc:sldMk cId="2759228487" sldId="272"/>
            <ac:spMk id="60" creationId="{7349DE30-F9DC-48EF-84FF-94AA0A13EFDB}"/>
          </ac:spMkLst>
        </pc:spChg>
        <pc:spChg chg="add mod">
          <ac:chgData name="Weiwei Jia" userId="7c2f71c6-eebc-4da0-9205-053e2dd877f5" providerId="ADAL" clId="{66480237-34D0-4574-9915-8C17ED92290F}" dt="2020-12-09T21:58:23.406" v="54086" actId="1076"/>
          <ac:spMkLst>
            <pc:docMk/>
            <pc:sldMk cId="2759228487" sldId="272"/>
            <ac:spMk id="61" creationId="{C4F4EFCB-2925-40C4-8F71-34808E80E312}"/>
          </ac:spMkLst>
        </pc:spChg>
        <pc:spChg chg="add mod">
          <ac:chgData name="Weiwei Jia" userId="7c2f71c6-eebc-4da0-9205-053e2dd877f5" providerId="ADAL" clId="{66480237-34D0-4574-9915-8C17ED92290F}" dt="2020-12-09T21:58:23.406" v="54086" actId="1076"/>
          <ac:spMkLst>
            <pc:docMk/>
            <pc:sldMk cId="2759228487" sldId="272"/>
            <ac:spMk id="62" creationId="{BFFC3949-6CF5-4128-AFC8-71E4A89C6032}"/>
          </ac:spMkLst>
        </pc:spChg>
        <pc:spChg chg="add mod">
          <ac:chgData name="Weiwei Jia" userId="7c2f71c6-eebc-4da0-9205-053e2dd877f5" providerId="ADAL" clId="{66480237-34D0-4574-9915-8C17ED92290F}" dt="2020-12-09T21:58:23.406" v="54086" actId="1076"/>
          <ac:spMkLst>
            <pc:docMk/>
            <pc:sldMk cId="2759228487" sldId="272"/>
            <ac:spMk id="63" creationId="{91792A68-68FD-48EA-9F14-484D6B41AC70}"/>
          </ac:spMkLst>
        </pc:spChg>
        <pc:spChg chg="add mod">
          <ac:chgData name="Weiwei Jia" userId="7c2f71c6-eebc-4da0-9205-053e2dd877f5" providerId="ADAL" clId="{66480237-34D0-4574-9915-8C17ED92290F}" dt="2020-12-09T21:58:23.406" v="54086" actId="1076"/>
          <ac:spMkLst>
            <pc:docMk/>
            <pc:sldMk cId="2759228487" sldId="272"/>
            <ac:spMk id="64" creationId="{DAF480BA-8C0B-4960-8E65-1CE7BA580267}"/>
          </ac:spMkLst>
        </pc:spChg>
        <pc:spChg chg="add mod">
          <ac:chgData name="Weiwei Jia" userId="7c2f71c6-eebc-4da0-9205-053e2dd877f5" providerId="ADAL" clId="{66480237-34D0-4574-9915-8C17ED92290F}" dt="2020-12-09T21:58:23.406" v="54086" actId="1076"/>
          <ac:spMkLst>
            <pc:docMk/>
            <pc:sldMk cId="2759228487" sldId="272"/>
            <ac:spMk id="65" creationId="{4753CB00-9C04-463E-A3B4-E7FAF6CFBAA3}"/>
          </ac:spMkLst>
        </pc:spChg>
        <pc:spChg chg="add mod">
          <ac:chgData name="Weiwei Jia" userId="7c2f71c6-eebc-4da0-9205-053e2dd877f5" providerId="ADAL" clId="{66480237-34D0-4574-9915-8C17ED92290F}" dt="2020-12-09T21:58:23.406" v="54086" actId="1076"/>
          <ac:spMkLst>
            <pc:docMk/>
            <pc:sldMk cId="2759228487" sldId="272"/>
            <ac:spMk id="66" creationId="{DE4BF8DF-7B01-4C27-BED5-8C15E9253509}"/>
          </ac:spMkLst>
        </pc:spChg>
        <pc:spChg chg="add mod">
          <ac:chgData name="Weiwei Jia" userId="7c2f71c6-eebc-4da0-9205-053e2dd877f5" providerId="ADAL" clId="{66480237-34D0-4574-9915-8C17ED92290F}" dt="2020-12-09T21:58:23.406" v="54086" actId="1076"/>
          <ac:spMkLst>
            <pc:docMk/>
            <pc:sldMk cId="2759228487" sldId="272"/>
            <ac:spMk id="67" creationId="{D20CED56-2D46-4FD9-BD39-84B7F47D86B1}"/>
          </ac:spMkLst>
        </pc:spChg>
        <pc:spChg chg="add mod">
          <ac:chgData name="Weiwei Jia" userId="7c2f71c6-eebc-4da0-9205-053e2dd877f5" providerId="ADAL" clId="{66480237-34D0-4574-9915-8C17ED92290F}" dt="2020-12-09T21:59:57.511" v="54095" actId="1037"/>
          <ac:spMkLst>
            <pc:docMk/>
            <pc:sldMk cId="2759228487" sldId="272"/>
            <ac:spMk id="68" creationId="{72A898C4-CBC4-4781-A469-CD14EBC68E8A}"/>
          </ac:spMkLst>
        </pc:spChg>
        <pc:spChg chg="add del mod">
          <ac:chgData name="Weiwei Jia" userId="7c2f71c6-eebc-4da0-9205-053e2dd877f5" providerId="ADAL" clId="{66480237-34D0-4574-9915-8C17ED92290F}" dt="2020-12-09T21:58:40.868" v="54089" actId="478"/>
          <ac:spMkLst>
            <pc:docMk/>
            <pc:sldMk cId="2759228487" sldId="272"/>
            <ac:spMk id="69" creationId="{BEFA2FEA-99A2-4291-B7CE-A58DBCC5EE52}"/>
          </ac:spMkLst>
        </pc:spChg>
        <pc:spChg chg="add mod">
          <ac:chgData name="Weiwei Jia" userId="7c2f71c6-eebc-4da0-9205-053e2dd877f5" providerId="ADAL" clId="{66480237-34D0-4574-9915-8C17ED92290F}" dt="2020-12-09T21:58:36.839" v="54088" actId="1076"/>
          <ac:spMkLst>
            <pc:docMk/>
            <pc:sldMk cId="2759228487" sldId="272"/>
            <ac:spMk id="70" creationId="{51024F74-BA9F-4274-83A5-F1D7B4193B95}"/>
          </ac:spMkLst>
        </pc:spChg>
        <pc:spChg chg="add del mod">
          <ac:chgData name="Weiwei Jia" userId="7c2f71c6-eebc-4da0-9205-053e2dd877f5" providerId="ADAL" clId="{66480237-34D0-4574-9915-8C17ED92290F}" dt="2020-12-09T21:58:43.765" v="54091" actId="478"/>
          <ac:spMkLst>
            <pc:docMk/>
            <pc:sldMk cId="2759228487" sldId="272"/>
            <ac:spMk id="71" creationId="{1FB32639-0B67-4532-BB06-59442931132D}"/>
          </ac:spMkLst>
        </pc:spChg>
        <pc:spChg chg="add del mod">
          <ac:chgData name="Weiwei Jia" userId="7c2f71c6-eebc-4da0-9205-053e2dd877f5" providerId="ADAL" clId="{66480237-34D0-4574-9915-8C17ED92290F}" dt="2020-12-09T21:58:42.124" v="54090" actId="478"/>
          <ac:spMkLst>
            <pc:docMk/>
            <pc:sldMk cId="2759228487" sldId="272"/>
            <ac:spMk id="72" creationId="{63500F2C-CE36-41EC-A958-8A09D5648A6F}"/>
          </ac:spMkLst>
        </pc:spChg>
        <pc:spChg chg="add mod">
          <ac:chgData name="Weiwei Jia" userId="7c2f71c6-eebc-4da0-9205-053e2dd877f5" providerId="ADAL" clId="{66480237-34D0-4574-9915-8C17ED92290F}" dt="2020-12-09T21:58:36.839" v="54088" actId="1076"/>
          <ac:spMkLst>
            <pc:docMk/>
            <pc:sldMk cId="2759228487" sldId="272"/>
            <ac:spMk id="73" creationId="{D1D06A8D-6CFB-4A16-A73C-E1D116E8572F}"/>
          </ac:spMkLst>
        </pc:spChg>
        <pc:spChg chg="add del mod">
          <ac:chgData name="Weiwei Jia" userId="7c2f71c6-eebc-4da0-9205-053e2dd877f5" providerId="ADAL" clId="{66480237-34D0-4574-9915-8C17ED92290F}" dt="2020-12-09T21:58:45.972" v="54092" actId="478"/>
          <ac:spMkLst>
            <pc:docMk/>
            <pc:sldMk cId="2759228487" sldId="272"/>
            <ac:spMk id="74" creationId="{F5F7A781-EEDC-4B5A-BAB7-42F7D3D7F2D6}"/>
          </ac:spMkLst>
        </pc:spChg>
        <pc:spChg chg="add del mod">
          <ac:chgData name="Weiwei Jia" userId="7c2f71c6-eebc-4da0-9205-053e2dd877f5" providerId="ADAL" clId="{66480237-34D0-4574-9915-8C17ED92290F}" dt="2020-12-09T21:58:50.108" v="54094" actId="478"/>
          <ac:spMkLst>
            <pc:docMk/>
            <pc:sldMk cId="2759228487" sldId="272"/>
            <ac:spMk id="75" creationId="{B64872E0-171D-4DB1-B4EF-EC1685E0F033}"/>
          </ac:spMkLst>
        </pc:spChg>
        <pc:spChg chg="add del mod">
          <ac:chgData name="Weiwei Jia" userId="7c2f71c6-eebc-4da0-9205-053e2dd877f5" providerId="ADAL" clId="{66480237-34D0-4574-9915-8C17ED92290F}" dt="2020-12-09T21:58:48.629" v="54093" actId="478"/>
          <ac:spMkLst>
            <pc:docMk/>
            <pc:sldMk cId="2759228487" sldId="272"/>
            <ac:spMk id="76" creationId="{8BD2B762-95F3-453E-A132-9DF806E7DDA6}"/>
          </ac:spMkLst>
        </pc:spChg>
        <pc:picChg chg="del">
          <ac:chgData name="Weiwei Jia" userId="7c2f71c6-eebc-4da0-9205-053e2dd877f5" providerId="ADAL" clId="{66480237-34D0-4574-9915-8C17ED92290F}" dt="2020-12-09T17:14:28.937" v="52683" actId="478"/>
          <ac:picMkLst>
            <pc:docMk/>
            <pc:sldMk cId="2759228487" sldId="272"/>
            <ac:picMk id="10" creationId="{A4218E0F-B1AA-4B96-97A0-F255396A5395}"/>
          </ac:picMkLst>
        </pc:picChg>
        <pc:cxnChg chg="add del mod">
          <ac:chgData name="Weiwei Jia" userId="7c2f71c6-eebc-4da0-9205-053e2dd877f5" providerId="ADAL" clId="{66480237-34D0-4574-9915-8C17ED92290F}" dt="2020-12-09T17:19:53.815" v="52719" actId="478"/>
          <ac:cxnSpMkLst>
            <pc:docMk/>
            <pc:sldMk cId="2759228487" sldId="272"/>
            <ac:cxnSpMk id="9" creationId="{3438758F-37E0-407B-82AB-A08EC41F98E7}"/>
          </ac:cxnSpMkLst>
        </pc:cxnChg>
        <pc:cxnChg chg="add del mod">
          <ac:chgData name="Weiwei Jia" userId="7c2f71c6-eebc-4da0-9205-053e2dd877f5" providerId="ADAL" clId="{66480237-34D0-4574-9915-8C17ED92290F}" dt="2020-12-09T17:19:52.855" v="52718" actId="478"/>
          <ac:cxnSpMkLst>
            <pc:docMk/>
            <pc:sldMk cId="2759228487" sldId="272"/>
            <ac:cxnSpMk id="15" creationId="{5B847FE1-8B92-42C7-9D82-D54E9A647037}"/>
          </ac:cxnSpMkLst>
        </pc:cxnChg>
        <pc:cxnChg chg="add del mod">
          <ac:chgData name="Weiwei Jia" userId="7c2f71c6-eebc-4da0-9205-053e2dd877f5" providerId="ADAL" clId="{66480237-34D0-4574-9915-8C17ED92290F}" dt="2020-12-09T21:54:24.910" v="54063" actId="478"/>
          <ac:cxnSpMkLst>
            <pc:docMk/>
            <pc:sldMk cId="2759228487" sldId="272"/>
            <ac:cxnSpMk id="29" creationId="{4151F51D-3E9D-4397-BC4D-D8D3509E94B4}"/>
          </ac:cxnSpMkLst>
        </pc:cxnChg>
        <pc:cxnChg chg="add mod ord">
          <ac:chgData name="Weiwei Jia" userId="7c2f71c6-eebc-4da0-9205-053e2dd877f5" providerId="ADAL" clId="{66480237-34D0-4574-9915-8C17ED92290F}" dt="2020-12-09T21:57:27.422" v="54078" actId="14100"/>
          <ac:cxnSpMkLst>
            <pc:docMk/>
            <pc:sldMk cId="2759228487" sldId="272"/>
            <ac:cxnSpMk id="33" creationId="{FDEEE634-A5F0-4E89-AAF9-E3A9F33AC1F9}"/>
          </ac:cxnSpMkLst>
        </pc:cxnChg>
      </pc:sldChg>
      <pc:sldChg chg="addSp delSp modSp mod delAnim modAnim modNotesTx">
        <pc:chgData name="Weiwei Jia" userId="7c2f71c6-eebc-4da0-9205-053e2dd877f5" providerId="ADAL" clId="{66480237-34D0-4574-9915-8C17ED92290F}" dt="2020-12-10T15:06:00.311" v="73349" actId="20577"/>
        <pc:sldMkLst>
          <pc:docMk/>
          <pc:sldMk cId="2103630128" sldId="273"/>
        </pc:sldMkLst>
        <pc:spChg chg="mod">
          <ac:chgData name="Weiwei Jia" userId="7c2f71c6-eebc-4da0-9205-053e2dd877f5" providerId="ADAL" clId="{66480237-34D0-4574-9915-8C17ED92290F}" dt="2020-12-09T16:52:41.551" v="52555" actId="1076"/>
          <ac:spMkLst>
            <pc:docMk/>
            <pc:sldMk cId="2103630128" sldId="273"/>
            <ac:spMk id="2" creationId="{0BC373C7-5ED6-4381-BD62-EE25B53D6D87}"/>
          </ac:spMkLst>
        </pc:spChg>
        <pc:spChg chg="mod">
          <ac:chgData name="Weiwei Jia" userId="7c2f71c6-eebc-4da0-9205-053e2dd877f5" providerId="ADAL" clId="{66480237-34D0-4574-9915-8C17ED92290F}" dt="2020-12-09T21:40:04.969" v="53939" actId="27636"/>
          <ac:spMkLst>
            <pc:docMk/>
            <pc:sldMk cId="2103630128" sldId="273"/>
            <ac:spMk id="3" creationId="{E729EEA2-45D5-40B5-8AA4-00DEF153A6A8}"/>
          </ac:spMkLst>
        </pc:spChg>
        <pc:spChg chg="mod">
          <ac:chgData name="Weiwei Jia" userId="7c2f71c6-eebc-4da0-9205-053e2dd877f5" providerId="ADAL" clId="{66480237-34D0-4574-9915-8C17ED92290F}" dt="2020-12-09T01:32:51.984" v="40580" actId="1076"/>
          <ac:spMkLst>
            <pc:docMk/>
            <pc:sldMk cId="2103630128" sldId="273"/>
            <ac:spMk id="4" creationId="{5C6FD81F-B265-41C9-B940-D8832BD52165}"/>
          </ac:spMkLst>
        </pc:spChg>
        <pc:spChg chg="add del">
          <ac:chgData name="Weiwei Jia" userId="7c2f71c6-eebc-4da0-9205-053e2dd877f5" providerId="ADAL" clId="{66480237-34D0-4574-9915-8C17ED92290F}" dt="2020-12-09T16:37:32.900" v="52163" actId="478"/>
          <ac:spMkLst>
            <pc:docMk/>
            <pc:sldMk cId="2103630128" sldId="273"/>
            <ac:spMk id="8" creationId="{18457FDD-708C-48D0-8985-0BDAA600DB68}"/>
          </ac:spMkLst>
        </pc:spChg>
        <pc:spChg chg="mod">
          <ac:chgData name="Weiwei Jia" userId="7c2f71c6-eebc-4da0-9205-053e2dd877f5" providerId="ADAL" clId="{66480237-34D0-4574-9915-8C17ED92290F}" dt="2020-12-09T00:47:53.596" v="39850" actId="6549"/>
          <ac:spMkLst>
            <pc:docMk/>
            <pc:sldMk cId="2103630128" sldId="273"/>
            <ac:spMk id="19" creationId="{0DDF14D8-CC8E-4628-9932-FC555FFBE040}"/>
          </ac:spMkLst>
        </pc:spChg>
        <pc:spChg chg="add del mod">
          <ac:chgData name="Weiwei Jia" userId="7c2f71c6-eebc-4da0-9205-053e2dd877f5" providerId="ADAL" clId="{66480237-34D0-4574-9915-8C17ED92290F}" dt="2020-12-09T16:42:17.346" v="52313" actId="478"/>
          <ac:spMkLst>
            <pc:docMk/>
            <pc:sldMk cId="2103630128" sldId="273"/>
            <ac:spMk id="22" creationId="{42B8AD21-B6BE-46D1-8E2A-A6C96E4F80D7}"/>
          </ac:spMkLst>
        </pc:spChg>
        <pc:spChg chg="add del mod">
          <ac:chgData name="Weiwei Jia" userId="7c2f71c6-eebc-4da0-9205-053e2dd877f5" providerId="ADAL" clId="{66480237-34D0-4574-9915-8C17ED92290F}" dt="2020-12-09T16:33:28.789" v="52099" actId="478"/>
          <ac:spMkLst>
            <pc:docMk/>
            <pc:sldMk cId="2103630128" sldId="273"/>
            <ac:spMk id="24" creationId="{9C331165-69E0-41D0-BF0D-24D9CB7B17B5}"/>
          </ac:spMkLst>
        </pc:spChg>
        <pc:spChg chg="add del mod">
          <ac:chgData name="Weiwei Jia" userId="7c2f71c6-eebc-4da0-9205-053e2dd877f5" providerId="ADAL" clId="{66480237-34D0-4574-9915-8C17ED92290F}" dt="2020-12-09T16:33:28.789" v="52099" actId="478"/>
          <ac:spMkLst>
            <pc:docMk/>
            <pc:sldMk cId="2103630128" sldId="273"/>
            <ac:spMk id="26" creationId="{C54FADE7-FC29-46F6-A8E2-517DA7F2FAB7}"/>
          </ac:spMkLst>
        </pc:spChg>
        <pc:spChg chg="add del mod">
          <ac:chgData name="Weiwei Jia" userId="7c2f71c6-eebc-4da0-9205-053e2dd877f5" providerId="ADAL" clId="{66480237-34D0-4574-9915-8C17ED92290F}" dt="2020-12-09T16:33:28.789" v="52099" actId="478"/>
          <ac:spMkLst>
            <pc:docMk/>
            <pc:sldMk cId="2103630128" sldId="273"/>
            <ac:spMk id="27" creationId="{48F0D52F-7206-4172-86D7-05B42D152262}"/>
          </ac:spMkLst>
        </pc:spChg>
        <pc:spChg chg="add del mod">
          <ac:chgData name="Weiwei Jia" userId="7c2f71c6-eebc-4da0-9205-053e2dd877f5" providerId="ADAL" clId="{66480237-34D0-4574-9915-8C17ED92290F}" dt="2020-12-09T16:33:28.789" v="52099" actId="478"/>
          <ac:spMkLst>
            <pc:docMk/>
            <pc:sldMk cId="2103630128" sldId="273"/>
            <ac:spMk id="29" creationId="{085BCD67-FA61-4AD1-8D4B-A00B3BCC12E3}"/>
          </ac:spMkLst>
        </pc:spChg>
        <pc:spChg chg="add del mod">
          <ac:chgData name="Weiwei Jia" userId="7c2f71c6-eebc-4da0-9205-053e2dd877f5" providerId="ADAL" clId="{66480237-34D0-4574-9915-8C17ED92290F}" dt="2020-12-09T16:33:28.789" v="52099" actId="478"/>
          <ac:spMkLst>
            <pc:docMk/>
            <pc:sldMk cId="2103630128" sldId="273"/>
            <ac:spMk id="30" creationId="{58F2A985-D48E-40D7-B654-22BF2E5B294B}"/>
          </ac:spMkLst>
        </pc:spChg>
        <pc:spChg chg="add del mod">
          <ac:chgData name="Weiwei Jia" userId="7c2f71c6-eebc-4da0-9205-053e2dd877f5" providerId="ADAL" clId="{66480237-34D0-4574-9915-8C17ED92290F}" dt="2020-12-09T16:33:28.789" v="52099" actId="478"/>
          <ac:spMkLst>
            <pc:docMk/>
            <pc:sldMk cId="2103630128" sldId="273"/>
            <ac:spMk id="31" creationId="{035BB6D6-17C0-47BB-B958-9A225B6EBC9C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32" creationId="{8DEC3542-4C3B-431C-B626-521106AB0644}"/>
          </ac:spMkLst>
        </pc:spChg>
        <pc:spChg chg="add del mod">
          <ac:chgData name="Weiwei Jia" userId="7c2f71c6-eebc-4da0-9205-053e2dd877f5" providerId="ADAL" clId="{66480237-34D0-4574-9915-8C17ED92290F}" dt="2020-12-09T16:44:32.577" v="52469" actId="478"/>
          <ac:spMkLst>
            <pc:docMk/>
            <pc:sldMk cId="2103630128" sldId="273"/>
            <ac:spMk id="33" creationId="{98F626B4-35A4-44B1-8B6C-EC9B81135227}"/>
          </ac:spMkLst>
        </pc:spChg>
        <pc:spChg chg="add del mod">
          <ac:chgData name="Weiwei Jia" userId="7c2f71c6-eebc-4da0-9205-053e2dd877f5" providerId="ADAL" clId="{66480237-34D0-4574-9915-8C17ED92290F}" dt="2020-12-09T16:44:25.393" v="52468" actId="478"/>
          <ac:spMkLst>
            <pc:docMk/>
            <pc:sldMk cId="2103630128" sldId="273"/>
            <ac:spMk id="34" creationId="{1481C92E-58FD-45ED-B93A-AD0BBB6835E9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35" creationId="{46B25060-F6D9-4656-906C-2CDA3A7207BC}"/>
          </ac:spMkLst>
        </pc:spChg>
        <pc:spChg chg="del">
          <ac:chgData name="Weiwei Jia" userId="7c2f71c6-eebc-4da0-9205-053e2dd877f5" providerId="ADAL" clId="{66480237-34D0-4574-9915-8C17ED92290F}" dt="2020-12-09T00:47:59.963" v="39852" actId="478"/>
          <ac:spMkLst>
            <pc:docMk/>
            <pc:sldMk cId="2103630128" sldId="273"/>
            <ac:spMk id="35" creationId="{47914F4C-9D5D-4B14-830B-808012BA706C}"/>
          </ac:spMkLst>
        </pc:spChg>
        <pc:spChg chg="del">
          <ac:chgData name="Weiwei Jia" userId="7c2f71c6-eebc-4da0-9205-053e2dd877f5" providerId="ADAL" clId="{66480237-34D0-4574-9915-8C17ED92290F}" dt="2020-12-09T00:47:50.892" v="39848" actId="478"/>
          <ac:spMkLst>
            <pc:docMk/>
            <pc:sldMk cId="2103630128" sldId="273"/>
            <ac:spMk id="36" creationId="{7DA571A6-D50A-41CE-8BEC-9DCFBE2FD4BF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36" creationId="{FDEC02FD-AACC-4D1B-BB06-1BD49BF66A02}"/>
          </ac:spMkLst>
        </pc:spChg>
        <pc:spChg chg="del">
          <ac:chgData name="Weiwei Jia" userId="7c2f71c6-eebc-4da0-9205-053e2dd877f5" providerId="ADAL" clId="{66480237-34D0-4574-9915-8C17ED92290F}" dt="2020-12-09T00:47:52.059" v="39849" actId="478"/>
          <ac:spMkLst>
            <pc:docMk/>
            <pc:sldMk cId="2103630128" sldId="273"/>
            <ac:spMk id="37" creationId="{3117EF40-3DFD-44F6-844D-AC0144DFE450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37" creationId="{C659172B-8239-4B20-B28C-BC40B7D6662D}"/>
          </ac:spMkLst>
        </pc:spChg>
        <pc:spChg chg="del">
          <ac:chgData name="Weiwei Jia" userId="7c2f71c6-eebc-4da0-9205-053e2dd877f5" providerId="ADAL" clId="{66480237-34D0-4574-9915-8C17ED92290F}" dt="2020-12-09T00:48:15.611" v="39853" actId="478"/>
          <ac:spMkLst>
            <pc:docMk/>
            <pc:sldMk cId="2103630128" sldId="273"/>
            <ac:spMk id="38" creationId="{5A39B33E-AE9C-4477-956F-9E900DE13784}"/>
          </ac:spMkLst>
        </pc:spChg>
        <pc:spChg chg="add del mod">
          <ac:chgData name="Weiwei Jia" userId="7c2f71c6-eebc-4da0-9205-053e2dd877f5" providerId="ADAL" clId="{66480237-34D0-4574-9915-8C17ED92290F}" dt="2020-12-09T16:26:37.528" v="52055" actId="478"/>
          <ac:spMkLst>
            <pc:docMk/>
            <pc:sldMk cId="2103630128" sldId="273"/>
            <ac:spMk id="39" creationId="{8204F545-1DA3-45BF-9B47-CB3D6538B0DD}"/>
          </ac:spMkLst>
        </pc:spChg>
        <pc:spChg chg="add del mod">
          <ac:chgData name="Weiwei Jia" userId="7c2f71c6-eebc-4da0-9205-053e2dd877f5" providerId="ADAL" clId="{66480237-34D0-4574-9915-8C17ED92290F}" dt="2020-12-09T16:29:23.638" v="52071" actId="478"/>
          <ac:spMkLst>
            <pc:docMk/>
            <pc:sldMk cId="2103630128" sldId="273"/>
            <ac:spMk id="40" creationId="{F5768611-D8DE-4F3F-A81A-828247E3AAC0}"/>
          </ac:spMkLst>
        </pc:spChg>
        <pc:spChg chg="add del mod">
          <ac:chgData name="Weiwei Jia" userId="7c2f71c6-eebc-4da0-9205-053e2dd877f5" providerId="ADAL" clId="{66480237-34D0-4574-9915-8C17ED92290F}" dt="2020-12-09T16:29:21.318" v="52069" actId="478"/>
          <ac:spMkLst>
            <pc:docMk/>
            <pc:sldMk cId="2103630128" sldId="273"/>
            <ac:spMk id="41" creationId="{5485D3CE-EB73-45E2-AA0C-FCC5A95CC45D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42" creationId="{6D4B618B-592C-490D-B7C1-8C7B0DC53584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43" creationId="{18BF0CD5-6143-479E-A5D1-1F91A3ABBF57}"/>
          </ac:spMkLst>
        </pc:spChg>
        <pc:spChg chg="add del mod">
          <ac:chgData name="Weiwei Jia" userId="7c2f71c6-eebc-4da0-9205-053e2dd877f5" providerId="ADAL" clId="{66480237-34D0-4574-9915-8C17ED92290F}" dt="2020-12-09T16:26:35.704" v="52054" actId="478"/>
          <ac:spMkLst>
            <pc:docMk/>
            <pc:sldMk cId="2103630128" sldId="273"/>
            <ac:spMk id="44" creationId="{7DC4F000-A523-4FF3-9AC5-7F2C35C667F7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45" creationId="{FB90932A-E29D-46ED-B4B8-ABF50D6F28CA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46" creationId="{D11CC328-0163-443D-BE50-7EEAEAAA7925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47" creationId="{5122CB6E-7036-4974-823E-35906FC1F6A2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48" creationId="{C218298A-5661-4594-8103-14E5D4395539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50" creationId="{C2E95330-5DEA-4A0D-9C35-EA5707750DD8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51" creationId="{43E9A8B2-1028-4474-AA4C-82A7C218E4A0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52" creationId="{3C4671BE-0DE5-4E0D-9686-309EF0D6A4DC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53" creationId="{7A55B69D-0B55-4592-AB97-12CC95F2E4BF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55" creationId="{977F5414-A18E-4E6D-8AF3-0ECA80B19C5A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56" creationId="{92BC9080-2AA9-43B1-B17F-7AAB602EB92D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57" creationId="{2C06A12D-D3B8-4E0C-B753-71BFD533804D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58" creationId="{873CF61D-AB69-49CA-93B1-608698230684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60" creationId="{83A10045-CF60-4366-A9AD-2249197184D3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61" creationId="{C6AE3DB0-2E84-458B-ACC2-3BDF1156E089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62" creationId="{2FF54828-3689-49E7-B432-ADFF265154E0}"/>
          </ac:spMkLst>
        </pc:spChg>
        <pc:spChg chg="add del mod">
          <ac:chgData name="Weiwei Jia" userId="7c2f71c6-eebc-4da0-9205-053e2dd877f5" providerId="ADAL" clId="{66480237-34D0-4574-9915-8C17ED92290F}" dt="2020-12-09T16:26:41.927" v="52058" actId="478"/>
          <ac:spMkLst>
            <pc:docMk/>
            <pc:sldMk cId="2103630128" sldId="273"/>
            <ac:spMk id="63" creationId="{7D84E2C7-969E-415F-AC51-EADF151F9E23}"/>
          </ac:spMkLst>
        </pc:spChg>
        <pc:spChg chg="add del mod">
          <ac:chgData name="Weiwei Jia" userId="7c2f71c6-eebc-4da0-9205-053e2dd877f5" providerId="ADAL" clId="{66480237-34D0-4574-9915-8C17ED92290F}" dt="2020-12-09T16:26:40.071" v="52057" actId="478"/>
          <ac:spMkLst>
            <pc:docMk/>
            <pc:sldMk cId="2103630128" sldId="273"/>
            <ac:spMk id="64" creationId="{2D42A8E9-E9ED-406E-8087-A28D96219A80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65" creationId="{F3B1A348-B8C5-4EA1-99C3-372EABDE200E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68" creationId="{03EBF0FC-26CC-4413-A136-D0F03677FE67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69" creationId="{2A3281C4-0AC0-4519-972B-A3FDA1DBF15E}"/>
          </ac:spMkLst>
        </pc:spChg>
        <pc:spChg chg="add del mod">
          <ac:chgData name="Weiwei Jia" userId="7c2f71c6-eebc-4da0-9205-053e2dd877f5" providerId="ADAL" clId="{66480237-34D0-4574-9915-8C17ED92290F}" dt="2020-12-09T16:29:17.511" v="52066" actId="478"/>
          <ac:spMkLst>
            <pc:docMk/>
            <pc:sldMk cId="2103630128" sldId="273"/>
            <ac:spMk id="70" creationId="{AA5374C6-0E57-47ED-8E5A-DC33420AE078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71" creationId="{12BD44D4-FDA7-4731-B78C-4D5C6FB74416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72" creationId="{155B757C-776C-4817-9579-B3E21E925293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73" creationId="{ECF26256-EC2F-4259-99BA-6463B41037C5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74" creationId="{A56B393A-F6E3-4D63-8B86-84AC19876DB9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75" creationId="{F9CF4951-C1C1-4950-AF03-061784E25240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76" creationId="{10F9195A-43C4-486D-B0CD-C1736768F23C}"/>
          </ac:spMkLst>
        </pc:spChg>
        <pc:spChg chg="add del mod">
          <ac:chgData name="Weiwei Jia" userId="7c2f71c6-eebc-4da0-9205-053e2dd877f5" providerId="ADAL" clId="{66480237-34D0-4574-9915-8C17ED92290F}" dt="2020-12-09T16:29:19.223" v="52067" actId="478"/>
          <ac:spMkLst>
            <pc:docMk/>
            <pc:sldMk cId="2103630128" sldId="273"/>
            <ac:spMk id="77" creationId="{6B5F0A92-5F84-4824-B8CB-9B75C08FBBB5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78" creationId="{58ACEA28-4FF4-481A-AD5A-63BD9BEF6257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79" creationId="{E6FC65C2-32AF-46C0-92D0-EEED6D476302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80" creationId="{1A554D49-A47D-48AE-B76D-090F5964316F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81" creationId="{3CE9D02B-2A07-46F6-A571-4D29C0A18C21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82" creationId="{F7734EB5-AACF-4CB3-88F1-F474F679F72E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83" creationId="{9B53FB7C-81A3-41C7-BC9E-2129105AA26F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84" creationId="{5BE610CC-D791-4B60-8056-825407CA5F88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85" creationId="{14E07156-1D34-45F9-A016-6588661BB80E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86" creationId="{943C32C8-B45B-4E03-8D1E-EC6A4F61DB16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87" creationId="{5389642E-A369-4DEE-9306-93D76FA89448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88" creationId="{D0DF98CF-C566-43B8-A7C4-F6E3146F8ED4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89" creationId="{01B90EF1-2684-4BC3-93EA-2381A0B99A08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90" creationId="{131837EF-654D-4C81-8BCE-D6B06CB59F11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91" creationId="{03642BF9-1408-423D-83A4-54D5621DA979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92" creationId="{C64F4691-AA4B-4F10-A4FD-DA4503EF03C5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93" creationId="{E9E3BE75-5666-4BF3-B2F1-31E374248C32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94" creationId="{C279910D-419A-4180-9B0F-55B42934DF30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95" creationId="{37C36ACC-CC25-4595-999E-AF097D943A4C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96" creationId="{A9CEC84F-6B0F-4E2C-B00C-CE970017C3BB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97" creationId="{F0A6BB5A-CCD2-458A-8B79-EF35A8C20C8B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98" creationId="{79E9A543-06A4-4AB0-9CD5-37318E922A52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99" creationId="{74EBC69B-2ED0-4A11-9159-ECFF29E0CF0E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100" creationId="{30F477A5-7569-426E-931D-917D1C927A62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101" creationId="{85C6E040-F349-4043-9C12-D96303E9F522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102" creationId="{4892E9EA-E131-4761-B26C-D4DEE1831E21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103" creationId="{0E214C13-5DFF-4E2D-9F79-718BB8453F5B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104" creationId="{F7A86997-4503-4CAF-B992-B5AA5E2CD538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105" creationId="{8E55AAD3-04DB-451E-A5F2-99D016CD0C2D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106" creationId="{0315E620-6380-4616-B83C-B95776305900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107" creationId="{224074B3-09A2-422A-8976-426278FDDE87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108" creationId="{8DD4955A-A022-409A-9ACA-4D6E4C295A59}"/>
          </ac:spMkLst>
        </pc:spChg>
        <pc:spChg chg="add del mod">
          <ac:chgData name="Weiwei Jia" userId="7c2f71c6-eebc-4da0-9205-053e2dd877f5" providerId="ADAL" clId="{66480237-34D0-4574-9915-8C17ED92290F}" dt="2020-12-09T16:33:45.878" v="52103" actId="478"/>
          <ac:spMkLst>
            <pc:docMk/>
            <pc:sldMk cId="2103630128" sldId="273"/>
            <ac:spMk id="109" creationId="{AE54E21F-B9E7-41F2-8D4D-2465F242BDC0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10" creationId="{553A16AF-46AB-48F5-9CC8-9E041EFB63F8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11" creationId="{C7C9F888-6706-40A1-A7F2-AD8BFCC958FD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12" creationId="{9BFF2298-500B-4542-821C-0BBA48F34BC5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13" creationId="{7DB7AE71-0069-4BEC-BE05-737EB2874857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14" creationId="{5A44A511-8FC9-4A78-9174-3F9D9028862F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15" creationId="{FEB2ED65-AC42-43A3-8DAC-F12BB410B6F5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16" creationId="{ED43BD1E-2748-4802-B00D-12E7DCB29BCD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17" creationId="{5AE125AF-1707-4EEC-9D90-915085EC2DCD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18" creationId="{110428F9-F67C-4738-820C-1AF76B1D4A45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19" creationId="{B30DD621-70C5-40F8-AD53-863B2FCF331B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20" creationId="{DADDBB72-6CBB-427E-B5FC-55AFF0A22D7B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21" creationId="{C1591B25-AFBC-4DD6-9441-1374AA323211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22" creationId="{E02736D2-2B5C-4A8B-AF37-CFE329A39BE2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23" creationId="{3E530DBF-CBF1-45C6-B18D-5F3FECF15ECD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24" creationId="{419E8DF6-8E41-456D-A2AA-3E06FB1FABF9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25" creationId="{51F651BF-BAC2-4433-B707-633D98E168EC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26" creationId="{7D8974C6-E405-4D3D-A99B-10DD62946CB1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27" creationId="{1429F269-963F-4E90-8AE4-AE8FF1784181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28" creationId="{3A505812-E80B-4120-B16B-6929C2934686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29" creationId="{A52768EE-656E-423D-B696-14E07454F567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30" creationId="{C6E5B4E5-EDE0-4B7C-A8DC-7975B9B348FF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31" creationId="{478C3BE8-DF46-467F-AAA7-425B43572954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32" creationId="{CD09F3DF-43EA-4DC6-B2F4-1283534B29C0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33" creationId="{4BAE534E-1F30-4BF0-A26F-A6200110D270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34" creationId="{D9780599-9C1A-4B52-97AB-7A1621AAA5EF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35" creationId="{94FD1E16-9AC8-45BF-B97D-6BA20532662B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36" creationId="{25E6A4F1-A6F9-4D04-9799-9F10ECE225BE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37" creationId="{5608C477-2F4E-4502-8EB2-C7D8D21B8195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38" creationId="{76A848FC-5A49-47B3-8F24-E643D0B07511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39" creationId="{2B494E35-D8C5-4CE5-BF14-C0D0ADEB8A88}"/>
          </ac:spMkLst>
        </pc:spChg>
        <pc:spChg chg="add mod">
          <ac:chgData name="Weiwei Jia" userId="7c2f71c6-eebc-4da0-9205-053e2dd877f5" providerId="ADAL" clId="{66480237-34D0-4574-9915-8C17ED92290F}" dt="2020-12-09T17:04:15.156" v="52630" actId="1076"/>
          <ac:spMkLst>
            <pc:docMk/>
            <pc:sldMk cId="2103630128" sldId="273"/>
            <ac:spMk id="141" creationId="{A290ED6B-03A1-40A9-ACAB-DB0B46904806}"/>
          </ac:spMkLst>
        </pc:spChg>
        <pc:spChg chg="add mod ord">
          <ac:chgData name="Weiwei Jia" userId="7c2f71c6-eebc-4da0-9205-053e2dd877f5" providerId="ADAL" clId="{66480237-34D0-4574-9915-8C17ED92290F}" dt="2020-12-09T17:03:40.141" v="52624" actId="1076"/>
          <ac:spMkLst>
            <pc:docMk/>
            <pc:sldMk cId="2103630128" sldId="273"/>
            <ac:spMk id="142" creationId="{2F8159CB-9F1D-480F-AF69-095A34DF41F7}"/>
          </ac:spMkLst>
        </pc:spChg>
        <pc:spChg chg="add mod">
          <ac:chgData name="Weiwei Jia" userId="7c2f71c6-eebc-4da0-9205-053e2dd877f5" providerId="ADAL" clId="{66480237-34D0-4574-9915-8C17ED92290F}" dt="2020-12-09T17:04:46.380" v="52642" actId="20577"/>
          <ac:spMkLst>
            <pc:docMk/>
            <pc:sldMk cId="2103630128" sldId="273"/>
            <ac:spMk id="143" creationId="{FC680CCA-7B49-4DDB-A47B-307A8AF9A291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44" creationId="{BEAA0DFC-7691-4683-845F-EE1A32DE89B1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45" creationId="{59804EF1-1EEF-4DCB-9BF2-F26B7E5BDB57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46" creationId="{E28DBD7D-9BEC-46E3-89FB-8CAD25298057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47" creationId="{3DA56515-3FCC-46C7-9508-F2BF45B1CF0E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48" creationId="{564F785F-DA6E-46A9-8586-3946EAF100A6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49" creationId="{31DD8A23-07A6-4F10-9C45-7DC78C6D29E9}"/>
          </ac:spMkLst>
        </pc:spChg>
        <pc:spChg chg="add mod">
          <ac:chgData name="Weiwei Jia" userId="7c2f71c6-eebc-4da0-9205-053e2dd877f5" providerId="ADAL" clId="{66480237-34D0-4574-9915-8C17ED92290F}" dt="2020-12-09T17:04:18.021" v="52631" actId="1076"/>
          <ac:spMkLst>
            <pc:docMk/>
            <pc:sldMk cId="2103630128" sldId="273"/>
            <ac:spMk id="151" creationId="{C46B7E31-833C-4756-9164-F2CD12F5F98E}"/>
          </ac:spMkLst>
        </pc:spChg>
        <pc:spChg chg="add mod ord">
          <ac:chgData name="Weiwei Jia" userId="7c2f71c6-eebc-4da0-9205-053e2dd877f5" providerId="ADAL" clId="{66480237-34D0-4574-9915-8C17ED92290F}" dt="2020-12-09T17:04:00.372" v="52627" actId="14100"/>
          <ac:spMkLst>
            <pc:docMk/>
            <pc:sldMk cId="2103630128" sldId="273"/>
            <ac:spMk id="152" creationId="{57AB79AA-D8E0-45D2-9EC4-82701A87D1B4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54" creationId="{A355812A-65A5-483A-98D1-63C5B6A8F650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55" creationId="{BCA6DC7B-8183-48BD-BEE0-F6312B341307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56" creationId="{79295B54-5F0A-4F33-8F6E-4724970C768C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57" creationId="{968EF6F9-F722-4BBB-A2FE-282198C56499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58" creationId="{284BA0E6-E964-414B-BD8C-05BD077EEA51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59" creationId="{57D5612E-D51D-4032-BA18-4DA35FBF4D7F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60" creationId="{05D48304-F457-43AF-8C8F-10B97C6248BF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61" creationId="{1F67A55B-9A5F-49FA-9884-9E706427613D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62" creationId="{192C1836-2D5F-4D37-8FCD-FDD89B33288F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63" creationId="{9A64E751-8DBD-4F58-BABB-28B3C1398A32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64" creationId="{02256857-ABBD-429E-9617-C223117945CB}"/>
          </ac:spMkLst>
        </pc:spChg>
        <pc:spChg chg="add mod">
          <ac:chgData name="Weiwei Jia" userId="7c2f71c6-eebc-4da0-9205-053e2dd877f5" providerId="ADAL" clId="{66480237-34D0-4574-9915-8C17ED92290F}" dt="2020-12-09T16:52:49.026" v="52581" actId="1038"/>
          <ac:spMkLst>
            <pc:docMk/>
            <pc:sldMk cId="2103630128" sldId="273"/>
            <ac:spMk id="165" creationId="{35E6F83C-1BD8-4B27-AD0B-2CA5DCC617E9}"/>
          </ac:spMkLst>
        </pc:spChg>
        <pc:spChg chg="add mod">
          <ac:chgData name="Weiwei Jia" userId="7c2f71c6-eebc-4da0-9205-053e2dd877f5" providerId="ADAL" clId="{66480237-34D0-4574-9915-8C17ED92290F}" dt="2020-12-09T17:06:03.043" v="52664" actId="1076"/>
          <ac:spMkLst>
            <pc:docMk/>
            <pc:sldMk cId="2103630128" sldId="273"/>
            <ac:spMk id="177" creationId="{6FFC2034-B39F-4D47-9E62-60A3DA6C084C}"/>
          </ac:spMkLst>
        </pc:spChg>
        <pc:spChg chg="add mod">
          <ac:chgData name="Weiwei Jia" userId="7c2f71c6-eebc-4da0-9205-053e2dd877f5" providerId="ADAL" clId="{66480237-34D0-4574-9915-8C17ED92290F}" dt="2020-12-09T17:06:34.170" v="52668" actId="20577"/>
          <ac:spMkLst>
            <pc:docMk/>
            <pc:sldMk cId="2103630128" sldId="273"/>
            <ac:spMk id="178" creationId="{35B6F1B5-B33F-40E9-A56D-C2984E13254F}"/>
          </ac:spMkLst>
        </pc:spChg>
        <pc:spChg chg="add mod">
          <ac:chgData name="Weiwei Jia" userId="7c2f71c6-eebc-4da0-9205-053e2dd877f5" providerId="ADAL" clId="{66480237-34D0-4574-9915-8C17ED92290F}" dt="2020-12-09T18:12:19.168" v="53005" actId="1076"/>
          <ac:spMkLst>
            <pc:docMk/>
            <pc:sldMk cId="2103630128" sldId="273"/>
            <ac:spMk id="187" creationId="{30CCE70E-DF58-4CF1-B379-9CE2F09DF281}"/>
          </ac:spMkLst>
        </pc:spChg>
        <pc:grpChg chg="del">
          <ac:chgData name="Weiwei Jia" userId="7c2f71c6-eebc-4da0-9205-053e2dd877f5" providerId="ADAL" clId="{66480237-34D0-4574-9915-8C17ED92290F}" dt="2020-12-09T00:47:56.588" v="39851" actId="478"/>
          <ac:grpSpMkLst>
            <pc:docMk/>
            <pc:sldMk cId="2103630128" sldId="273"/>
            <ac:grpSpMk id="5" creationId="{703AEAE4-B79F-476B-B549-1C9230E96B91}"/>
          </ac:grpSpMkLst>
        </pc:grpChg>
        <pc:picChg chg="add del mod">
          <ac:chgData name="Weiwei Jia" userId="7c2f71c6-eebc-4da0-9205-053e2dd877f5" providerId="ADAL" clId="{66480237-34D0-4574-9915-8C17ED92290F}" dt="2020-12-09T00:55:00.633" v="39877" actId="478"/>
          <ac:picMkLst>
            <pc:docMk/>
            <pc:sldMk cId="2103630128" sldId="273"/>
            <ac:picMk id="12" creationId="{AD567B75-6532-4FD2-9EC6-A11F7DC82738}"/>
          </ac:picMkLst>
        </pc:picChg>
        <pc:picChg chg="add del mod">
          <ac:chgData name="Weiwei Jia" userId="7c2f71c6-eebc-4da0-9205-053e2dd877f5" providerId="ADAL" clId="{66480237-34D0-4574-9915-8C17ED92290F}" dt="2020-12-09T00:56:29.273" v="39881" actId="478"/>
          <ac:picMkLst>
            <pc:docMk/>
            <pc:sldMk cId="2103630128" sldId="273"/>
            <ac:picMk id="18" creationId="{9B316EF2-B1C5-4644-8353-B5BBDDEA0692}"/>
          </ac:picMkLst>
        </pc:picChg>
        <pc:picChg chg="add del mod">
          <ac:chgData name="Weiwei Jia" userId="7c2f71c6-eebc-4da0-9205-053e2dd877f5" providerId="ADAL" clId="{66480237-34D0-4574-9915-8C17ED92290F}" dt="2020-12-09T16:29:19.958" v="52068" actId="478"/>
          <ac:picMkLst>
            <pc:docMk/>
            <pc:sldMk cId="2103630128" sldId="273"/>
            <ac:picMk id="25" creationId="{B2F6B508-BFCA-494E-A4B2-3339E4DDE80F}"/>
          </ac:picMkLst>
        </pc:picChg>
        <pc:picChg chg="add del mod">
          <ac:chgData name="Weiwei Jia" userId="7c2f71c6-eebc-4da0-9205-053e2dd877f5" providerId="ADAL" clId="{66480237-34D0-4574-9915-8C17ED92290F}" dt="2020-12-09T16:26:32.737" v="52052" actId="478"/>
          <ac:picMkLst>
            <pc:docMk/>
            <pc:sldMk cId="2103630128" sldId="273"/>
            <ac:picMk id="28" creationId="{82ECF2E1-2227-430A-9C5E-4F570B483B7D}"/>
          </ac:picMkLst>
        </pc:picChg>
        <pc:picChg chg="add del mod">
          <ac:chgData name="Weiwei Jia" userId="7c2f71c6-eebc-4da0-9205-053e2dd877f5" providerId="ADAL" clId="{66480237-34D0-4574-9915-8C17ED92290F}" dt="2020-12-09T16:26:38.679" v="52056" actId="478"/>
          <ac:picMkLst>
            <pc:docMk/>
            <pc:sldMk cId="2103630128" sldId="273"/>
            <ac:picMk id="49" creationId="{DA6F41C5-6DE7-4426-B460-A1666BA3A02C}"/>
          </ac:picMkLst>
        </pc:picChg>
        <pc:picChg chg="add del mod">
          <ac:chgData name="Weiwei Jia" userId="7c2f71c6-eebc-4da0-9205-053e2dd877f5" providerId="ADAL" clId="{66480237-34D0-4574-9915-8C17ED92290F}" dt="2020-12-09T16:29:15.670" v="52065" actId="478"/>
          <ac:picMkLst>
            <pc:docMk/>
            <pc:sldMk cId="2103630128" sldId="273"/>
            <ac:picMk id="66" creationId="{8454EF3F-3B4B-438E-9EA5-9392088B87CB}"/>
          </ac:picMkLst>
        </pc:picChg>
        <pc:cxnChg chg="add del mod">
          <ac:chgData name="Weiwei Jia" userId="7c2f71c6-eebc-4da0-9205-053e2dd877f5" providerId="ADAL" clId="{66480237-34D0-4574-9915-8C17ED92290F}" dt="2020-12-09T16:33:45.878" v="52103" actId="478"/>
          <ac:cxnSpMkLst>
            <pc:docMk/>
            <pc:sldMk cId="2103630128" sldId="273"/>
            <ac:cxnSpMk id="38" creationId="{05D927C8-3A60-4D4E-B5C2-EDC46588B4AA}"/>
          </ac:cxnSpMkLst>
        </pc:cxnChg>
        <pc:cxnChg chg="add del mod">
          <ac:chgData name="Weiwei Jia" userId="7c2f71c6-eebc-4da0-9205-053e2dd877f5" providerId="ADAL" clId="{66480237-34D0-4574-9915-8C17ED92290F}" dt="2020-12-09T01:07:24.301" v="40109" actId="478"/>
          <ac:cxnSpMkLst>
            <pc:docMk/>
            <pc:sldMk cId="2103630128" sldId="273"/>
            <ac:cxnSpMk id="43" creationId="{6442993A-5B4B-4117-ADE0-0FC9B80CFA52}"/>
          </ac:cxnSpMkLst>
        </pc:cxnChg>
        <pc:cxnChg chg="add del mod">
          <ac:chgData name="Weiwei Jia" userId="7c2f71c6-eebc-4da0-9205-053e2dd877f5" providerId="ADAL" clId="{66480237-34D0-4574-9915-8C17ED92290F}" dt="2020-12-09T01:07:22.598" v="40108" actId="478"/>
          <ac:cxnSpMkLst>
            <pc:docMk/>
            <pc:sldMk cId="2103630128" sldId="273"/>
            <ac:cxnSpMk id="50" creationId="{FA2A9230-5244-4A5E-A1F9-6924142BF253}"/>
          </ac:cxnSpMkLst>
        </pc:cxnChg>
        <pc:cxnChg chg="add del mod">
          <ac:chgData name="Weiwei Jia" userId="7c2f71c6-eebc-4da0-9205-053e2dd877f5" providerId="ADAL" clId="{66480237-34D0-4574-9915-8C17ED92290F}" dt="2020-12-09T16:26:42.776" v="52059" actId="478"/>
          <ac:cxnSpMkLst>
            <pc:docMk/>
            <pc:sldMk cId="2103630128" sldId="273"/>
            <ac:cxnSpMk id="54" creationId="{E5C2F9BA-C6AD-4CAA-9DEB-360349165AC9}"/>
          </ac:cxnSpMkLst>
        </pc:cxnChg>
        <pc:cxnChg chg="add del mod">
          <ac:chgData name="Weiwei Jia" userId="7c2f71c6-eebc-4da0-9205-053e2dd877f5" providerId="ADAL" clId="{66480237-34D0-4574-9915-8C17ED92290F}" dt="2020-12-09T16:26:34.007" v="52053" actId="478"/>
          <ac:cxnSpMkLst>
            <pc:docMk/>
            <pc:sldMk cId="2103630128" sldId="273"/>
            <ac:cxnSpMk id="59" creationId="{5ABE8806-FA15-42D4-A904-8A0DCCBC75B1}"/>
          </ac:cxnSpMkLst>
        </pc:cxnChg>
        <pc:cxnChg chg="add del mod">
          <ac:chgData name="Weiwei Jia" userId="7c2f71c6-eebc-4da0-9205-053e2dd877f5" providerId="ADAL" clId="{66480237-34D0-4574-9915-8C17ED92290F}" dt="2020-12-09T16:29:21.959" v="52070" actId="478"/>
          <ac:cxnSpMkLst>
            <pc:docMk/>
            <pc:sldMk cId="2103630128" sldId="273"/>
            <ac:cxnSpMk id="67" creationId="{05F7B503-ABC4-49B7-BF9F-7F9B3F696F50}"/>
          </ac:cxnSpMkLst>
        </pc:cxnChg>
        <pc:cxnChg chg="add mod">
          <ac:chgData name="Weiwei Jia" userId="7c2f71c6-eebc-4da0-9205-053e2dd877f5" providerId="ADAL" clId="{66480237-34D0-4574-9915-8C17ED92290F}" dt="2020-12-09T17:03:40.141" v="52624" actId="1076"/>
          <ac:cxnSpMkLst>
            <pc:docMk/>
            <pc:sldMk cId="2103630128" sldId="273"/>
            <ac:cxnSpMk id="140" creationId="{9B705F2F-BC9D-41B7-AA18-C7EA3BCEEADA}"/>
          </ac:cxnSpMkLst>
        </pc:cxnChg>
        <pc:cxnChg chg="add mod ord">
          <ac:chgData name="Weiwei Jia" userId="7c2f71c6-eebc-4da0-9205-053e2dd877f5" providerId="ADAL" clId="{66480237-34D0-4574-9915-8C17ED92290F}" dt="2020-12-09T17:04:11.468" v="52629" actId="14100"/>
          <ac:cxnSpMkLst>
            <pc:docMk/>
            <pc:sldMk cId="2103630128" sldId="273"/>
            <ac:cxnSpMk id="150" creationId="{8B54AA21-2FFA-4918-8BF3-7CBB462F4761}"/>
          </ac:cxnSpMkLst>
        </pc:cxnChg>
        <pc:cxnChg chg="add mod">
          <ac:chgData name="Weiwei Jia" userId="7c2f71c6-eebc-4da0-9205-053e2dd877f5" providerId="ADAL" clId="{66480237-34D0-4574-9915-8C17ED92290F}" dt="2020-12-09T17:04:21.771" v="52632" actId="14100"/>
          <ac:cxnSpMkLst>
            <pc:docMk/>
            <pc:sldMk cId="2103630128" sldId="273"/>
            <ac:cxnSpMk id="153" creationId="{DC6A690C-1C53-4C0B-A025-E28311BAAA86}"/>
          </ac:cxnSpMkLst>
        </pc:cxnChg>
        <pc:cxnChg chg="add mod">
          <ac:chgData name="Weiwei Jia" userId="7c2f71c6-eebc-4da0-9205-053e2dd877f5" providerId="ADAL" clId="{66480237-34D0-4574-9915-8C17ED92290F}" dt="2020-12-09T17:06:03.043" v="52664" actId="1076"/>
          <ac:cxnSpMkLst>
            <pc:docMk/>
            <pc:sldMk cId="2103630128" sldId="273"/>
            <ac:cxnSpMk id="179" creationId="{B719AD34-ECDE-4842-87AC-4C18FEDFA492}"/>
          </ac:cxnSpMkLst>
        </pc:cxnChg>
      </pc:sldChg>
      <pc:sldChg chg="modSp del mod modNotesTx">
        <pc:chgData name="Weiwei Jia" userId="7c2f71c6-eebc-4da0-9205-053e2dd877f5" providerId="ADAL" clId="{66480237-34D0-4574-9915-8C17ED92290F}" dt="2020-12-09T02:51:26.160" v="42504" actId="47"/>
        <pc:sldMkLst>
          <pc:docMk/>
          <pc:sldMk cId="1399937918" sldId="274"/>
        </pc:sldMkLst>
        <pc:spChg chg="mod">
          <ac:chgData name="Weiwei Jia" userId="7c2f71c6-eebc-4da0-9205-053e2dd877f5" providerId="ADAL" clId="{66480237-34D0-4574-9915-8C17ED92290F}" dt="2020-12-09T02:38:44.011" v="42162" actId="20577"/>
          <ac:spMkLst>
            <pc:docMk/>
            <pc:sldMk cId="1399937918" sldId="274"/>
            <ac:spMk id="2" creationId="{7CA847B9-3423-4E89-9614-5446688F399B}"/>
          </ac:spMkLst>
        </pc:spChg>
      </pc:sldChg>
      <pc:sldChg chg="addSp modSp mod">
        <pc:chgData name="Weiwei Jia" userId="7c2f71c6-eebc-4da0-9205-053e2dd877f5" providerId="ADAL" clId="{66480237-34D0-4574-9915-8C17ED92290F}" dt="2020-12-09T08:32:19.578" v="48536"/>
        <pc:sldMkLst>
          <pc:docMk/>
          <pc:sldMk cId="519542447" sldId="275"/>
        </pc:sldMkLst>
        <pc:spChg chg="mod">
          <ac:chgData name="Weiwei Jia" userId="7c2f71c6-eebc-4da0-9205-053e2dd877f5" providerId="ADAL" clId="{66480237-34D0-4574-9915-8C17ED92290F}" dt="2020-12-09T08:32:19.578" v="48536"/>
          <ac:spMkLst>
            <pc:docMk/>
            <pc:sldMk cId="519542447" sldId="275"/>
            <ac:spMk id="3" creationId="{25F322E2-60D9-4D1C-9D14-2A31217C85C6}"/>
          </ac:spMkLst>
        </pc:spChg>
        <pc:spChg chg="add mod">
          <ac:chgData name="Weiwei Jia" userId="7c2f71c6-eebc-4da0-9205-053e2dd877f5" providerId="ADAL" clId="{66480237-34D0-4574-9915-8C17ED92290F}" dt="2020-12-07T03:44:55.037" v="26528"/>
          <ac:spMkLst>
            <pc:docMk/>
            <pc:sldMk cId="519542447" sldId="275"/>
            <ac:spMk id="4" creationId="{96FDE1D6-C290-47AD-BBF9-169B7B12B5D2}"/>
          </ac:spMkLst>
        </pc:spChg>
      </pc:sldChg>
      <pc:sldChg chg="modSp mod ord modAnim modNotesTx">
        <pc:chgData name="Weiwei Jia" userId="7c2f71c6-eebc-4da0-9205-053e2dd877f5" providerId="ADAL" clId="{66480237-34D0-4574-9915-8C17ED92290F}" dt="2020-12-10T15:47:38.835" v="74235" actId="207"/>
        <pc:sldMkLst>
          <pc:docMk/>
          <pc:sldMk cId="808018518" sldId="276"/>
        </pc:sldMkLst>
        <pc:spChg chg="mod">
          <ac:chgData name="Weiwei Jia" userId="7c2f71c6-eebc-4da0-9205-053e2dd877f5" providerId="ADAL" clId="{66480237-34D0-4574-9915-8C17ED92290F}" dt="2020-12-10T15:47:38.835" v="74235" actId="207"/>
          <ac:spMkLst>
            <pc:docMk/>
            <pc:sldMk cId="808018518" sldId="276"/>
            <ac:spMk id="3" creationId="{E729EEA2-45D5-40B5-8AA4-00DEF153A6A8}"/>
          </ac:spMkLst>
        </pc:spChg>
      </pc:sldChg>
      <pc:sldChg chg="addSp delSp modSp del mod ord">
        <pc:chgData name="Weiwei Jia" userId="7c2f71c6-eebc-4da0-9205-053e2dd877f5" providerId="ADAL" clId="{66480237-34D0-4574-9915-8C17ED92290F}" dt="2020-12-10T14:50:57.378" v="73298" actId="47"/>
        <pc:sldMkLst>
          <pc:docMk/>
          <pc:sldMk cId="1772094235" sldId="377"/>
        </pc:sldMkLst>
        <pc:spChg chg="mod">
          <ac:chgData name="Weiwei Jia" userId="7c2f71c6-eebc-4da0-9205-053e2dd877f5" providerId="ADAL" clId="{66480237-34D0-4574-9915-8C17ED92290F}" dt="2020-12-09T10:27:09.273" v="51416" actId="14100"/>
          <ac:spMkLst>
            <pc:docMk/>
            <pc:sldMk cId="1772094235" sldId="377"/>
            <ac:spMk id="3" creationId="{00000000-0000-0000-0000-000000000000}"/>
          </ac:spMkLst>
        </pc:spChg>
        <pc:spChg chg="del">
          <ac:chgData name="Weiwei Jia" userId="7c2f71c6-eebc-4da0-9205-053e2dd877f5" providerId="ADAL" clId="{66480237-34D0-4574-9915-8C17ED92290F}" dt="2020-12-07T03:44:49.609" v="26526" actId="478"/>
          <ac:spMkLst>
            <pc:docMk/>
            <pc:sldMk cId="1772094235" sldId="377"/>
            <ac:spMk id="4" creationId="{00000000-0000-0000-0000-000000000000}"/>
          </ac:spMkLst>
        </pc:spChg>
        <pc:spChg chg="add mod">
          <ac:chgData name="Weiwei Jia" userId="7c2f71c6-eebc-4da0-9205-053e2dd877f5" providerId="ADAL" clId="{66480237-34D0-4574-9915-8C17ED92290F}" dt="2020-12-07T03:44:51.837" v="26527"/>
          <ac:spMkLst>
            <pc:docMk/>
            <pc:sldMk cId="1772094235" sldId="377"/>
            <ac:spMk id="5" creationId="{C14969E6-744A-4068-88E7-58EBD2DFA395}"/>
          </ac:spMkLst>
        </pc:spChg>
      </pc:sldChg>
      <pc:sldChg chg="modNotesTx">
        <pc:chgData name="Weiwei Jia" userId="7c2f71c6-eebc-4da0-9205-053e2dd877f5" providerId="ADAL" clId="{66480237-34D0-4574-9915-8C17ED92290F}" dt="2020-12-07T08:26:05.886" v="31336" actId="400"/>
        <pc:sldMkLst>
          <pc:docMk/>
          <pc:sldMk cId="203659319" sldId="386"/>
        </pc:sldMkLst>
      </pc:sldChg>
      <pc:sldChg chg="modSp del mod modNotesTx">
        <pc:chgData name="Weiwei Jia" userId="7c2f71c6-eebc-4da0-9205-053e2dd877f5" providerId="ADAL" clId="{66480237-34D0-4574-9915-8C17ED92290F}" dt="2020-12-09T02:35:44" v="42121" actId="47"/>
        <pc:sldMkLst>
          <pc:docMk/>
          <pc:sldMk cId="1012745453" sldId="387"/>
        </pc:sldMkLst>
        <pc:spChg chg="mod">
          <ac:chgData name="Weiwei Jia" userId="7c2f71c6-eebc-4da0-9205-053e2dd877f5" providerId="ADAL" clId="{66480237-34D0-4574-9915-8C17ED92290F}" dt="2020-12-06T06:15:45.438" v="1791" actId="207"/>
          <ac:spMkLst>
            <pc:docMk/>
            <pc:sldMk cId="1012745453" sldId="387"/>
            <ac:spMk id="3" creationId="{E729EEA2-45D5-40B5-8AA4-00DEF153A6A8}"/>
          </ac:spMkLst>
        </pc:spChg>
      </pc:sldChg>
      <pc:sldChg chg="modSp add del mod">
        <pc:chgData name="Weiwei Jia" userId="7c2f71c6-eebc-4da0-9205-053e2dd877f5" providerId="ADAL" clId="{66480237-34D0-4574-9915-8C17ED92290F}" dt="2020-12-09T02:35:53.703" v="42123" actId="47"/>
        <pc:sldMkLst>
          <pc:docMk/>
          <pc:sldMk cId="1259346792" sldId="388"/>
        </pc:sldMkLst>
        <pc:spChg chg="mod">
          <ac:chgData name="Weiwei Jia" userId="7c2f71c6-eebc-4da0-9205-053e2dd877f5" providerId="ADAL" clId="{66480237-34D0-4574-9915-8C17ED92290F}" dt="2020-12-06T06:16:00.496" v="1793" actId="27636"/>
          <ac:spMkLst>
            <pc:docMk/>
            <pc:sldMk cId="1259346792" sldId="388"/>
            <ac:spMk id="3" creationId="{E729EEA2-45D5-40B5-8AA4-00DEF153A6A8}"/>
          </ac:spMkLst>
        </pc:spChg>
      </pc:sldChg>
      <pc:sldChg chg="modSp new del mod ord modNotesTx">
        <pc:chgData name="Weiwei Jia" userId="7c2f71c6-eebc-4da0-9205-053e2dd877f5" providerId="ADAL" clId="{66480237-34D0-4574-9915-8C17ED92290F}" dt="2020-12-10T14:50:59.078" v="73304" actId="47"/>
        <pc:sldMkLst>
          <pc:docMk/>
          <pc:sldMk cId="1856903614" sldId="389"/>
        </pc:sldMkLst>
        <pc:spChg chg="mod">
          <ac:chgData name="Weiwei Jia" userId="7c2f71c6-eebc-4da0-9205-053e2dd877f5" providerId="ADAL" clId="{66480237-34D0-4574-9915-8C17ED92290F}" dt="2020-12-06T06:19:44.035" v="1950" actId="20577"/>
          <ac:spMkLst>
            <pc:docMk/>
            <pc:sldMk cId="1856903614" sldId="389"/>
            <ac:spMk id="2" creationId="{C2A4D468-CD50-42F1-9F7D-AA66BE33FF38}"/>
          </ac:spMkLst>
        </pc:spChg>
        <pc:spChg chg="mod">
          <ac:chgData name="Weiwei Jia" userId="7c2f71c6-eebc-4da0-9205-053e2dd877f5" providerId="ADAL" clId="{66480237-34D0-4574-9915-8C17ED92290F}" dt="2020-12-07T17:11:28.881" v="31344" actId="12"/>
          <ac:spMkLst>
            <pc:docMk/>
            <pc:sldMk cId="1856903614" sldId="389"/>
            <ac:spMk id="3" creationId="{375F2ACE-BC6B-41EB-B11A-A74ADF5626CC}"/>
          </ac:spMkLst>
        </pc:spChg>
      </pc:sldChg>
      <pc:sldChg chg="addSp delSp modSp add mod ord modAnim modNotesTx">
        <pc:chgData name="Weiwei Jia" userId="7c2f71c6-eebc-4da0-9205-053e2dd877f5" providerId="ADAL" clId="{66480237-34D0-4574-9915-8C17ED92290F}" dt="2020-12-10T15:48:01.882" v="74236" actId="207"/>
        <pc:sldMkLst>
          <pc:docMk/>
          <pc:sldMk cId="10574301" sldId="390"/>
        </pc:sldMkLst>
        <pc:spChg chg="mod">
          <ac:chgData name="Weiwei Jia" userId="7c2f71c6-eebc-4da0-9205-053e2dd877f5" providerId="ADAL" clId="{66480237-34D0-4574-9915-8C17ED92290F}" dt="2020-12-09T02:31:18.783" v="41881" actId="122"/>
          <ac:spMkLst>
            <pc:docMk/>
            <pc:sldMk cId="10574301" sldId="390"/>
            <ac:spMk id="2" creationId="{7CA847B9-3423-4E89-9614-5446688F399B}"/>
          </ac:spMkLst>
        </pc:spChg>
        <pc:spChg chg="mod">
          <ac:chgData name="Weiwei Jia" userId="7c2f71c6-eebc-4da0-9205-053e2dd877f5" providerId="ADAL" clId="{66480237-34D0-4574-9915-8C17ED92290F}" dt="2020-12-10T15:48:01.882" v="74236" actId="207"/>
          <ac:spMkLst>
            <pc:docMk/>
            <pc:sldMk cId="10574301" sldId="390"/>
            <ac:spMk id="3" creationId="{DC418E87-A7A9-4757-A497-B4C5461D9897}"/>
          </ac:spMkLst>
        </pc:spChg>
        <pc:spChg chg="add del mod ord">
          <ac:chgData name="Weiwei Jia" userId="7c2f71c6-eebc-4da0-9205-053e2dd877f5" providerId="ADAL" clId="{66480237-34D0-4574-9915-8C17ED92290F}" dt="2020-12-07T23:43:58.794" v="33460" actId="21"/>
          <ac:spMkLst>
            <pc:docMk/>
            <pc:sldMk cId="10574301" sldId="390"/>
            <ac:spMk id="6" creationId="{58F9E656-4C55-44E1-8B71-1FD5102C5567}"/>
          </ac:spMkLst>
        </pc:spChg>
        <pc:spChg chg="add del mod">
          <ac:chgData name="Weiwei Jia" userId="7c2f71c6-eebc-4da0-9205-053e2dd877f5" providerId="ADAL" clId="{66480237-34D0-4574-9915-8C17ED92290F}" dt="2020-12-06T06:35:51.614" v="2184" actId="478"/>
          <ac:spMkLst>
            <pc:docMk/>
            <pc:sldMk cId="10574301" sldId="390"/>
            <ac:spMk id="8" creationId="{26194E65-31BD-4E1D-804B-0B3A2E925873}"/>
          </ac:spMkLst>
        </pc:spChg>
        <pc:spChg chg="del">
          <ac:chgData name="Weiwei Jia" userId="7c2f71c6-eebc-4da0-9205-053e2dd877f5" providerId="ADAL" clId="{66480237-34D0-4574-9915-8C17ED92290F}" dt="2020-12-06T06:34:18.846" v="2169" actId="478"/>
          <ac:spMkLst>
            <pc:docMk/>
            <pc:sldMk cId="10574301" sldId="390"/>
            <ac:spMk id="9" creationId="{E71FD84C-B203-4A7B-B3E2-1CC92CC2BC00}"/>
          </ac:spMkLst>
        </pc:spChg>
        <pc:spChg chg="add del mod">
          <ac:chgData name="Weiwei Jia" userId="7c2f71c6-eebc-4da0-9205-053e2dd877f5" providerId="ADAL" clId="{66480237-34D0-4574-9915-8C17ED92290F}" dt="2020-12-07T23:43:05.568" v="33444"/>
          <ac:spMkLst>
            <pc:docMk/>
            <pc:sldMk cId="10574301" sldId="390"/>
            <ac:spMk id="11" creationId="{36D617E9-3994-48A6-A708-7AE090F27FA5}"/>
          </ac:spMkLst>
        </pc:spChg>
        <pc:spChg chg="mod">
          <ac:chgData name="Weiwei Jia" userId="7c2f71c6-eebc-4da0-9205-053e2dd877f5" providerId="ADAL" clId="{66480237-34D0-4574-9915-8C17ED92290F}" dt="2020-12-06T06:34:28.790" v="2170"/>
          <ac:spMkLst>
            <pc:docMk/>
            <pc:sldMk cId="10574301" sldId="390"/>
            <ac:spMk id="13" creationId="{03E8BDAF-5163-4675-B2A3-4D60EAA966DB}"/>
          </ac:spMkLst>
        </pc:spChg>
        <pc:spChg chg="add del mod">
          <ac:chgData name="Weiwei Jia" userId="7c2f71c6-eebc-4da0-9205-053e2dd877f5" providerId="ADAL" clId="{66480237-34D0-4574-9915-8C17ED92290F}" dt="2020-12-09T02:26:06.495" v="41290" actId="478"/>
          <ac:spMkLst>
            <pc:docMk/>
            <pc:sldMk cId="10574301" sldId="390"/>
            <ac:spMk id="13" creationId="{AC334292-2A57-49EC-B265-F25E9F80F899}"/>
          </ac:spMkLst>
        </pc:spChg>
        <pc:spChg chg="add del mod">
          <ac:chgData name="Weiwei Jia" userId="7c2f71c6-eebc-4da0-9205-053e2dd877f5" providerId="ADAL" clId="{66480237-34D0-4574-9915-8C17ED92290F}" dt="2020-12-09T02:26:02.414" v="41289" actId="478"/>
          <ac:spMkLst>
            <pc:docMk/>
            <pc:sldMk cId="10574301" sldId="390"/>
            <ac:spMk id="17" creationId="{4C1924A6-5A28-4A74-8160-845167EEB1CF}"/>
          </ac:spMkLst>
        </pc:spChg>
        <pc:spChg chg="mod">
          <ac:chgData name="Weiwei Jia" userId="7c2f71c6-eebc-4da0-9205-053e2dd877f5" providerId="ADAL" clId="{66480237-34D0-4574-9915-8C17ED92290F}" dt="2020-12-06T06:34:28.790" v="2170"/>
          <ac:spMkLst>
            <pc:docMk/>
            <pc:sldMk cId="10574301" sldId="390"/>
            <ac:spMk id="17" creationId="{5753FD51-308B-472C-BE00-372B7BDDAE7D}"/>
          </ac:spMkLst>
        </pc:spChg>
        <pc:spChg chg="mod">
          <ac:chgData name="Weiwei Jia" userId="7c2f71c6-eebc-4da0-9205-053e2dd877f5" providerId="ADAL" clId="{66480237-34D0-4574-9915-8C17ED92290F}" dt="2020-12-06T06:34:28.790" v="2170"/>
          <ac:spMkLst>
            <pc:docMk/>
            <pc:sldMk cId="10574301" sldId="390"/>
            <ac:spMk id="19" creationId="{CDC573F1-DF32-4607-B70D-7099EC8696BE}"/>
          </ac:spMkLst>
        </pc:spChg>
        <pc:spChg chg="mod">
          <ac:chgData name="Weiwei Jia" userId="7c2f71c6-eebc-4da0-9205-053e2dd877f5" providerId="ADAL" clId="{66480237-34D0-4574-9915-8C17ED92290F}" dt="2020-12-06T06:34:28.790" v="2170"/>
          <ac:spMkLst>
            <pc:docMk/>
            <pc:sldMk cId="10574301" sldId="390"/>
            <ac:spMk id="20" creationId="{7D325698-DF83-48CF-8871-10343B3986B9}"/>
          </ac:spMkLst>
        </pc:spChg>
        <pc:spChg chg="mod">
          <ac:chgData name="Weiwei Jia" userId="7c2f71c6-eebc-4da0-9205-053e2dd877f5" providerId="ADAL" clId="{66480237-34D0-4574-9915-8C17ED92290F}" dt="2020-12-06T06:34:28.790" v="2170"/>
          <ac:spMkLst>
            <pc:docMk/>
            <pc:sldMk cId="10574301" sldId="390"/>
            <ac:spMk id="21" creationId="{1B28BA1F-CAC3-463A-83AE-932D83F60524}"/>
          </ac:spMkLst>
        </pc:spChg>
        <pc:spChg chg="mod">
          <ac:chgData name="Weiwei Jia" userId="7c2f71c6-eebc-4da0-9205-053e2dd877f5" providerId="ADAL" clId="{66480237-34D0-4574-9915-8C17ED92290F}" dt="2020-12-06T06:34:28.790" v="2170"/>
          <ac:spMkLst>
            <pc:docMk/>
            <pc:sldMk cId="10574301" sldId="390"/>
            <ac:spMk id="22" creationId="{6680BEBB-92E3-4D61-8CCE-D6184B17FEA2}"/>
          </ac:spMkLst>
        </pc:spChg>
        <pc:spChg chg="add del mod">
          <ac:chgData name="Weiwei Jia" userId="7c2f71c6-eebc-4da0-9205-053e2dd877f5" providerId="ADAL" clId="{66480237-34D0-4574-9915-8C17ED92290F}" dt="2020-12-09T02:19:34.336" v="41227" actId="478"/>
          <ac:spMkLst>
            <pc:docMk/>
            <pc:sldMk cId="10574301" sldId="390"/>
            <ac:spMk id="23" creationId="{10B7BE6A-B00B-449C-9EC4-5696F58B9DBF}"/>
          </ac:spMkLst>
        </pc:spChg>
        <pc:spChg chg="mod">
          <ac:chgData name="Weiwei Jia" userId="7c2f71c6-eebc-4da0-9205-053e2dd877f5" providerId="ADAL" clId="{66480237-34D0-4574-9915-8C17ED92290F}" dt="2020-12-06T06:34:28.790" v="2170"/>
          <ac:spMkLst>
            <pc:docMk/>
            <pc:sldMk cId="10574301" sldId="390"/>
            <ac:spMk id="24" creationId="{5251E3D1-E6FC-4B90-9DAD-05AE0AE3D930}"/>
          </ac:spMkLst>
        </pc:spChg>
        <pc:spChg chg="add del mod">
          <ac:chgData name="Weiwei Jia" userId="7c2f71c6-eebc-4da0-9205-053e2dd877f5" providerId="ADAL" clId="{66480237-34D0-4574-9915-8C17ED92290F}" dt="2020-12-09T02:21:22.704" v="41256" actId="478"/>
          <ac:spMkLst>
            <pc:docMk/>
            <pc:sldMk cId="10574301" sldId="390"/>
            <ac:spMk id="25" creationId="{333726E0-37A5-4924-899F-71143011CCE2}"/>
          </ac:spMkLst>
        </pc:spChg>
        <pc:spChg chg="mod">
          <ac:chgData name="Weiwei Jia" userId="7c2f71c6-eebc-4da0-9205-053e2dd877f5" providerId="ADAL" clId="{66480237-34D0-4574-9915-8C17ED92290F}" dt="2020-12-06T06:34:28.790" v="2170"/>
          <ac:spMkLst>
            <pc:docMk/>
            <pc:sldMk cId="10574301" sldId="390"/>
            <ac:spMk id="25" creationId="{699D828C-E49B-4B8B-9422-A8CAB7CA9D14}"/>
          </ac:spMkLst>
        </pc:spChg>
        <pc:spChg chg="mod">
          <ac:chgData name="Weiwei Jia" userId="7c2f71c6-eebc-4da0-9205-053e2dd877f5" providerId="ADAL" clId="{66480237-34D0-4574-9915-8C17ED92290F}" dt="2020-12-06T06:34:28.790" v="2170"/>
          <ac:spMkLst>
            <pc:docMk/>
            <pc:sldMk cId="10574301" sldId="390"/>
            <ac:spMk id="26" creationId="{B0341113-82EE-44CD-990D-34361E3F1A43}"/>
          </ac:spMkLst>
        </pc:spChg>
        <pc:spChg chg="add del mod">
          <ac:chgData name="Weiwei Jia" userId="7c2f71c6-eebc-4da0-9205-053e2dd877f5" providerId="ADAL" clId="{66480237-34D0-4574-9915-8C17ED92290F}" dt="2020-12-09T02:21:26.751" v="41258" actId="478"/>
          <ac:spMkLst>
            <pc:docMk/>
            <pc:sldMk cId="10574301" sldId="390"/>
            <ac:spMk id="26" creationId="{D4BEE595-F916-40E0-B106-207FB0502493}"/>
          </ac:spMkLst>
        </pc:spChg>
        <pc:spChg chg="mod">
          <ac:chgData name="Weiwei Jia" userId="7c2f71c6-eebc-4da0-9205-053e2dd877f5" providerId="ADAL" clId="{66480237-34D0-4574-9915-8C17ED92290F}" dt="2020-12-06T06:35:15.232" v="2178" actId="14100"/>
          <ac:spMkLst>
            <pc:docMk/>
            <pc:sldMk cId="10574301" sldId="390"/>
            <ac:spMk id="27" creationId="{46DDEDAB-99EB-43DE-BC3B-F51DFD27B239}"/>
          </ac:spMkLst>
        </pc:spChg>
        <pc:spChg chg="mod">
          <ac:chgData name="Weiwei Jia" userId="7c2f71c6-eebc-4da0-9205-053e2dd877f5" providerId="ADAL" clId="{66480237-34D0-4574-9915-8C17ED92290F}" dt="2020-12-06T06:34:28.790" v="2170"/>
          <ac:spMkLst>
            <pc:docMk/>
            <pc:sldMk cId="10574301" sldId="390"/>
            <ac:spMk id="29" creationId="{96F906C1-3C09-4999-B98E-DEB718F20DA9}"/>
          </ac:spMkLst>
        </pc:spChg>
        <pc:spChg chg="mod">
          <ac:chgData name="Weiwei Jia" userId="7c2f71c6-eebc-4da0-9205-053e2dd877f5" providerId="ADAL" clId="{66480237-34D0-4574-9915-8C17ED92290F}" dt="2020-12-06T06:34:28.790" v="2170"/>
          <ac:spMkLst>
            <pc:docMk/>
            <pc:sldMk cId="10574301" sldId="390"/>
            <ac:spMk id="30" creationId="{2A7129B9-2989-49B7-B52F-151A06CEF67C}"/>
          </ac:spMkLst>
        </pc:spChg>
        <pc:spChg chg="del mod">
          <ac:chgData name="Weiwei Jia" userId="7c2f71c6-eebc-4da0-9205-053e2dd877f5" providerId="ADAL" clId="{66480237-34D0-4574-9915-8C17ED92290F}" dt="2020-12-06T06:35:49.039" v="2182" actId="478"/>
          <ac:spMkLst>
            <pc:docMk/>
            <pc:sldMk cId="10574301" sldId="390"/>
            <ac:spMk id="31" creationId="{410CA07D-B5EB-492A-A5DA-67C868124AF8}"/>
          </ac:spMkLst>
        </pc:spChg>
        <pc:spChg chg="add del mod">
          <ac:chgData name="Weiwei Jia" userId="7c2f71c6-eebc-4da0-9205-053e2dd877f5" providerId="ADAL" clId="{66480237-34D0-4574-9915-8C17ED92290F}" dt="2020-12-06T06:35:53.117" v="2185" actId="478"/>
          <ac:spMkLst>
            <pc:docMk/>
            <pc:sldMk cId="10574301" sldId="390"/>
            <ac:spMk id="32" creationId="{6C8FACA4-C80D-41CF-84C4-B4895CD6E296}"/>
          </ac:spMkLst>
        </pc:spChg>
        <pc:spChg chg="add del mod">
          <ac:chgData name="Weiwei Jia" userId="7c2f71c6-eebc-4da0-9205-053e2dd877f5" providerId="ADAL" clId="{66480237-34D0-4574-9915-8C17ED92290F}" dt="2020-12-06T06:34:46.333" v="2173" actId="478"/>
          <ac:spMkLst>
            <pc:docMk/>
            <pc:sldMk cId="10574301" sldId="390"/>
            <ac:spMk id="33" creationId="{F8D259A9-3EDB-4E74-8A73-8AC26963E66B}"/>
          </ac:spMkLst>
        </pc:spChg>
        <pc:spChg chg="add mod">
          <ac:chgData name="Weiwei Jia" userId="7c2f71c6-eebc-4da0-9205-053e2dd877f5" providerId="ADAL" clId="{66480237-34D0-4574-9915-8C17ED92290F}" dt="2020-12-09T02:29:50.358" v="41754" actId="1076"/>
          <ac:spMkLst>
            <pc:docMk/>
            <pc:sldMk cId="10574301" sldId="390"/>
            <ac:spMk id="34" creationId="{CA71876E-96AB-4043-941E-6083061E7B77}"/>
          </ac:spMkLst>
        </pc:spChg>
        <pc:spChg chg="add del mod">
          <ac:chgData name="Weiwei Jia" userId="7c2f71c6-eebc-4da0-9205-053e2dd877f5" providerId="ADAL" clId="{66480237-34D0-4574-9915-8C17ED92290F}" dt="2020-12-07T23:43:58.794" v="33460" actId="21"/>
          <ac:spMkLst>
            <pc:docMk/>
            <pc:sldMk cId="10574301" sldId="390"/>
            <ac:spMk id="35" creationId="{BB855EAB-5640-4289-9FE5-4F908CDC8F07}"/>
          </ac:spMkLst>
        </pc:spChg>
        <pc:grpChg chg="add del mod">
          <ac:chgData name="Weiwei Jia" userId="7c2f71c6-eebc-4da0-9205-053e2dd877f5" providerId="ADAL" clId="{66480237-34D0-4574-9915-8C17ED92290F}" dt="2020-12-06T06:35:50.062" v="2183" actId="478"/>
          <ac:grpSpMkLst>
            <pc:docMk/>
            <pc:sldMk cId="10574301" sldId="390"/>
            <ac:grpSpMk id="11" creationId="{BAD0A854-677F-486D-B79D-ADCEFDA7AD74}"/>
          </ac:grpSpMkLst>
        </pc:grpChg>
        <pc:grpChg chg="mod">
          <ac:chgData name="Weiwei Jia" userId="7c2f71c6-eebc-4da0-9205-053e2dd877f5" providerId="ADAL" clId="{66480237-34D0-4574-9915-8C17ED92290F}" dt="2020-12-06T06:34:28.790" v="2170"/>
          <ac:grpSpMkLst>
            <pc:docMk/>
            <pc:sldMk cId="10574301" sldId="390"/>
            <ac:grpSpMk id="14" creationId="{44E79080-113A-4672-A11D-8A31DA55953F}"/>
          </ac:grpSpMkLst>
        </pc:grpChg>
        <pc:grpChg chg="mod">
          <ac:chgData name="Weiwei Jia" userId="7c2f71c6-eebc-4da0-9205-053e2dd877f5" providerId="ADAL" clId="{66480237-34D0-4574-9915-8C17ED92290F}" dt="2020-12-06T06:34:28.790" v="2170"/>
          <ac:grpSpMkLst>
            <pc:docMk/>
            <pc:sldMk cId="10574301" sldId="390"/>
            <ac:grpSpMk id="15" creationId="{B80A532F-E49B-4122-896A-6ED797191507}"/>
          </ac:grpSpMkLst>
        </pc:grpChg>
        <pc:grpChg chg="mod">
          <ac:chgData name="Weiwei Jia" userId="7c2f71c6-eebc-4da0-9205-053e2dd877f5" providerId="ADAL" clId="{66480237-34D0-4574-9915-8C17ED92290F}" dt="2020-12-06T06:34:28.790" v="2170"/>
          <ac:grpSpMkLst>
            <pc:docMk/>
            <pc:sldMk cId="10574301" sldId="390"/>
            <ac:grpSpMk id="16" creationId="{545D8E2F-DD48-441F-AD6F-021D22AF7BDD}"/>
          </ac:grpSpMkLst>
        </pc:grpChg>
        <pc:grpChg chg="mod">
          <ac:chgData name="Weiwei Jia" userId="7c2f71c6-eebc-4da0-9205-053e2dd877f5" providerId="ADAL" clId="{66480237-34D0-4574-9915-8C17ED92290F}" dt="2020-12-06T06:34:28.790" v="2170"/>
          <ac:grpSpMkLst>
            <pc:docMk/>
            <pc:sldMk cId="10574301" sldId="390"/>
            <ac:grpSpMk id="18" creationId="{7B37ED03-B472-40C3-A923-5EFF430E5FEF}"/>
          </ac:grpSpMkLst>
        </pc:grpChg>
        <pc:grpChg chg="mod">
          <ac:chgData name="Weiwei Jia" userId="7c2f71c6-eebc-4da0-9205-053e2dd877f5" providerId="ADAL" clId="{66480237-34D0-4574-9915-8C17ED92290F}" dt="2020-12-06T06:34:28.790" v="2170"/>
          <ac:grpSpMkLst>
            <pc:docMk/>
            <pc:sldMk cId="10574301" sldId="390"/>
            <ac:grpSpMk id="23" creationId="{1CB2F033-8B82-493E-8DF6-1D0F026732EB}"/>
          </ac:grpSpMkLst>
        </pc:grpChg>
        <pc:grpChg chg="del mod">
          <ac:chgData name="Weiwei Jia" userId="7c2f71c6-eebc-4da0-9205-053e2dd877f5" providerId="ADAL" clId="{66480237-34D0-4574-9915-8C17ED92290F}" dt="2020-12-06T06:35:49.039" v="2182" actId="478"/>
          <ac:grpSpMkLst>
            <pc:docMk/>
            <pc:sldMk cId="10574301" sldId="390"/>
            <ac:grpSpMk id="28" creationId="{BC88FD40-1147-4BA5-8B9F-3D9DD6332BCE}"/>
          </ac:grpSpMkLst>
        </pc:grpChg>
        <pc:picChg chg="add del mod">
          <ac:chgData name="Weiwei Jia" userId="7c2f71c6-eebc-4da0-9205-053e2dd877f5" providerId="ADAL" clId="{66480237-34D0-4574-9915-8C17ED92290F}" dt="2020-12-07T23:43:58.794" v="33460" actId="21"/>
          <ac:picMkLst>
            <pc:docMk/>
            <pc:sldMk cId="10574301" sldId="390"/>
            <ac:picMk id="5" creationId="{F18934E5-C3BE-4943-BDFF-44BC41F18D1F}"/>
          </ac:picMkLst>
        </pc:picChg>
        <pc:picChg chg="del">
          <ac:chgData name="Weiwei Jia" userId="7c2f71c6-eebc-4da0-9205-053e2dd877f5" providerId="ADAL" clId="{66480237-34D0-4574-9915-8C17ED92290F}" dt="2020-12-06T06:34:16.742" v="2168" actId="478"/>
          <ac:picMkLst>
            <pc:docMk/>
            <pc:sldMk cId="10574301" sldId="390"/>
            <ac:picMk id="7" creationId="{51C5561C-7E80-42DD-B34C-A5E9B4380E4F}"/>
          </ac:picMkLst>
        </pc:picChg>
        <pc:picChg chg="add mod">
          <ac:chgData name="Weiwei Jia" userId="7c2f71c6-eebc-4da0-9205-053e2dd877f5" providerId="ADAL" clId="{66480237-34D0-4574-9915-8C17ED92290F}" dt="2020-12-09T02:29:48.086" v="41753" actId="1076"/>
          <ac:picMkLst>
            <pc:docMk/>
            <pc:sldMk cId="10574301" sldId="390"/>
            <ac:picMk id="9" creationId="{F1E200D4-594E-4356-805E-B901F98206E8}"/>
          </ac:picMkLst>
        </pc:picChg>
        <pc:picChg chg="add del mod">
          <ac:chgData name="Weiwei Jia" userId="7c2f71c6-eebc-4da0-9205-053e2dd877f5" providerId="ADAL" clId="{66480237-34D0-4574-9915-8C17ED92290F}" dt="2020-12-09T02:25:38.991" v="41287" actId="478"/>
          <ac:picMkLst>
            <pc:docMk/>
            <pc:sldMk cId="10574301" sldId="390"/>
            <ac:picMk id="24" creationId="{73E88713-36DB-486A-A572-0E253975BAC8}"/>
          </ac:picMkLst>
        </pc:picChg>
        <pc:cxnChg chg="add del mod">
          <ac:chgData name="Weiwei Jia" userId="7c2f71c6-eebc-4da0-9205-053e2dd877f5" providerId="ADAL" clId="{66480237-34D0-4574-9915-8C17ED92290F}" dt="2020-12-09T02:21:25.439" v="41257" actId="478"/>
          <ac:cxnSpMkLst>
            <pc:docMk/>
            <pc:sldMk cId="10574301" sldId="390"/>
            <ac:cxnSpMk id="27" creationId="{517564D1-F5D2-4EC9-993E-B4835EF3F5C9}"/>
          </ac:cxnSpMkLst>
        </pc:cxnChg>
        <pc:cxnChg chg="add del mod">
          <ac:chgData name="Weiwei Jia" userId="7c2f71c6-eebc-4da0-9205-053e2dd877f5" providerId="ADAL" clId="{66480237-34D0-4574-9915-8C17ED92290F}" dt="2020-12-07T23:43:58.794" v="33460" actId="21"/>
          <ac:cxnSpMkLst>
            <pc:docMk/>
            <pc:sldMk cId="10574301" sldId="390"/>
            <ac:cxnSpMk id="37" creationId="{082C2450-C046-4809-8C03-750CE8ED5F37}"/>
          </ac:cxnSpMkLst>
        </pc:cxnChg>
      </pc:sldChg>
      <pc:sldChg chg="addSp delSp modSp add mod setBg modAnim delDesignElem modNotesTx">
        <pc:chgData name="Weiwei Jia" userId="7c2f71c6-eebc-4da0-9205-053e2dd877f5" providerId="ADAL" clId="{66480237-34D0-4574-9915-8C17ED92290F}" dt="2020-12-10T15:30:47.029" v="74194"/>
        <pc:sldMkLst>
          <pc:docMk/>
          <pc:sldMk cId="3012084002" sldId="391"/>
        </pc:sldMkLst>
        <pc:spChg chg="mod">
          <ac:chgData name="Weiwei Jia" userId="7c2f71c6-eebc-4da0-9205-053e2dd877f5" providerId="ADAL" clId="{66480237-34D0-4574-9915-8C17ED92290F}" dt="2020-12-09T07:01:05.950" v="44285" actId="14100"/>
          <ac:spMkLst>
            <pc:docMk/>
            <pc:sldMk cId="3012084002" sldId="391"/>
            <ac:spMk id="2" creationId="{7CA847B9-3423-4E89-9614-5446688F399B}"/>
          </ac:spMkLst>
        </pc:spChg>
        <pc:spChg chg="mod">
          <ac:chgData name="Weiwei Jia" userId="7c2f71c6-eebc-4da0-9205-053e2dd877f5" providerId="ADAL" clId="{66480237-34D0-4574-9915-8C17ED92290F}" dt="2020-12-09T07:18:36.067" v="44874" actId="108"/>
          <ac:spMkLst>
            <pc:docMk/>
            <pc:sldMk cId="3012084002" sldId="391"/>
            <ac:spMk id="3" creationId="{DC418E87-A7A9-4757-A497-B4C5461D9897}"/>
          </ac:spMkLst>
        </pc:spChg>
        <pc:spChg chg="add del">
          <ac:chgData name="Weiwei Jia" userId="7c2f71c6-eebc-4da0-9205-053e2dd877f5" providerId="ADAL" clId="{66480237-34D0-4574-9915-8C17ED92290F}" dt="2020-12-06T08:47:54.069" v="4397" actId="478"/>
          <ac:spMkLst>
            <pc:docMk/>
            <pc:sldMk cId="3012084002" sldId="391"/>
            <ac:spMk id="6" creationId="{58F9E656-4C55-44E1-8B71-1FD5102C5567}"/>
          </ac:spMkLst>
        </pc:spChg>
        <pc:spChg chg="del">
          <ac:chgData name="Weiwei Jia" userId="7c2f71c6-eebc-4da0-9205-053e2dd877f5" providerId="ADAL" clId="{66480237-34D0-4574-9915-8C17ED92290F}" dt="2020-12-06T08:39:17.029" v="4257"/>
          <ac:spMkLst>
            <pc:docMk/>
            <pc:sldMk cId="3012084002" sldId="391"/>
            <ac:spMk id="12" creationId="{3EEB8ED6-9142-4A11-B029-18DDE98C4952}"/>
          </ac:spMkLst>
        </pc:spChg>
        <pc:spChg chg="add del">
          <ac:chgData name="Weiwei Jia" userId="7c2f71c6-eebc-4da0-9205-053e2dd877f5" providerId="ADAL" clId="{66480237-34D0-4574-9915-8C17ED92290F}" dt="2020-12-06T08:47:52.359" v="4396" actId="478"/>
          <ac:spMkLst>
            <pc:docMk/>
            <pc:sldMk cId="3012084002" sldId="391"/>
            <ac:spMk id="34" creationId="{CA71876E-96AB-4043-941E-6083061E7B77}"/>
          </ac:spMkLst>
        </pc:spChg>
        <pc:spChg chg="del">
          <ac:chgData name="Weiwei Jia" userId="7c2f71c6-eebc-4da0-9205-053e2dd877f5" providerId="ADAL" clId="{66480237-34D0-4574-9915-8C17ED92290F}" dt="2020-12-06T08:47:56.791" v="4399" actId="478"/>
          <ac:spMkLst>
            <pc:docMk/>
            <pc:sldMk cId="3012084002" sldId="391"/>
            <ac:spMk id="35" creationId="{BB855EAB-5640-4289-9FE5-4F908CDC8F07}"/>
          </ac:spMkLst>
        </pc:spChg>
        <pc:picChg chg="add mod">
          <ac:chgData name="Weiwei Jia" userId="7c2f71c6-eebc-4da0-9205-053e2dd877f5" providerId="ADAL" clId="{66480237-34D0-4574-9915-8C17ED92290F}" dt="2020-12-09T07:08:38.917" v="44296" actId="27614"/>
          <ac:picMkLst>
            <pc:docMk/>
            <pc:sldMk cId="3012084002" sldId="391"/>
            <ac:picMk id="5" creationId="{841B576A-C65F-470D-84E6-86A61EE80DD8}"/>
          </ac:picMkLst>
        </pc:picChg>
        <pc:picChg chg="add del">
          <ac:chgData name="Weiwei Jia" userId="7c2f71c6-eebc-4da0-9205-053e2dd877f5" providerId="ADAL" clId="{66480237-34D0-4574-9915-8C17ED92290F}" dt="2020-12-06T08:46:06.359" v="4390" actId="478"/>
          <ac:picMkLst>
            <pc:docMk/>
            <pc:sldMk cId="3012084002" sldId="391"/>
            <ac:picMk id="5" creationId="{F18934E5-C3BE-4943-BDFF-44BC41F18D1F}"/>
          </ac:picMkLst>
        </pc:picChg>
        <pc:picChg chg="add del mod">
          <ac:chgData name="Weiwei Jia" userId="7c2f71c6-eebc-4da0-9205-053e2dd877f5" providerId="ADAL" clId="{66480237-34D0-4574-9915-8C17ED92290F}" dt="2020-12-09T07:08:23.339" v="44292" actId="478"/>
          <ac:picMkLst>
            <pc:docMk/>
            <pc:sldMk cId="3012084002" sldId="391"/>
            <ac:picMk id="7" creationId="{8D8719A3-112C-4DC0-BA62-7899CD842F65}"/>
          </ac:picMkLst>
        </pc:picChg>
        <pc:picChg chg="add mod">
          <ac:chgData name="Weiwei Jia" userId="7c2f71c6-eebc-4da0-9205-053e2dd877f5" providerId="ADAL" clId="{66480237-34D0-4574-9915-8C17ED92290F}" dt="2020-12-09T07:08:48.124" v="44300" actId="1076"/>
          <ac:picMkLst>
            <pc:docMk/>
            <pc:sldMk cId="3012084002" sldId="391"/>
            <ac:picMk id="8" creationId="{56D41CBA-1DBB-4B5A-AD17-F9C855B2E394}"/>
          </ac:picMkLst>
        </pc:picChg>
        <pc:picChg chg="add del mod">
          <ac:chgData name="Weiwei Jia" userId="7c2f71c6-eebc-4da0-9205-053e2dd877f5" providerId="ADAL" clId="{66480237-34D0-4574-9915-8C17ED92290F}" dt="2020-12-09T07:08:24.558" v="44293" actId="478"/>
          <ac:picMkLst>
            <pc:docMk/>
            <pc:sldMk cId="3012084002" sldId="391"/>
            <ac:picMk id="9" creationId="{44351B25-0651-4231-9E38-498BABDC40AC}"/>
          </ac:picMkLst>
        </pc:picChg>
        <pc:cxnChg chg="add del mod">
          <ac:chgData name="Weiwei Jia" userId="7c2f71c6-eebc-4da0-9205-053e2dd877f5" providerId="ADAL" clId="{66480237-34D0-4574-9915-8C17ED92290F}" dt="2020-12-06T08:47:54.951" v="4398" actId="478"/>
          <ac:cxnSpMkLst>
            <pc:docMk/>
            <pc:sldMk cId="3012084002" sldId="391"/>
            <ac:cxnSpMk id="37" creationId="{082C2450-C046-4809-8C03-750CE8ED5F37}"/>
          </ac:cxnSpMkLst>
        </pc:cxnChg>
      </pc:sldChg>
      <pc:sldChg chg="addSp delSp modSp add mod ord modAnim modNotesTx">
        <pc:chgData name="Weiwei Jia" userId="7c2f71c6-eebc-4da0-9205-053e2dd877f5" providerId="ADAL" clId="{66480237-34D0-4574-9915-8C17ED92290F}" dt="2020-12-10T15:29:23.374" v="74187" actId="20577"/>
        <pc:sldMkLst>
          <pc:docMk/>
          <pc:sldMk cId="858808304" sldId="392"/>
        </pc:sldMkLst>
        <pc:spChg chg="mod">
          <ac:chgData name="Weiwei Jia" userId="7c2f71c6-eebc-4da0-9205-053e2dd877f5" providerId="ADAL" clId="{66480237-34D0-4574-9915-8C17ED92290F}" dt="2020-12-09T07:12:47.570" v="44587" actId="1076"/>
          <ac:spMkLst>
            <pc:docMk/>
            <pc:sldMk cId="858808304" sldId="392"/>
            <ac:spMk id="2" creationId="{7CA847B9-3423-4E89-9614-5446688F399B}"/>
          </ac:spMkLst>
        </pc:spChg>
        <pc:spChg chg="del">
          <ac:chgData name="Weiwei Jia" userId="7c2f71c6-eebc-4da0-9205-053e2dd877f5" providerId="ADAL" clId="{66480237-34D0-4574-9915-8C17ED92290F}" dt="2020-12-06T08:52:38.137" v="4663" actId="478"/>
          <ac:spMkLst>
            <pc:docMk/>
            <pc:sldMk cId="858808304" sldId="392"/>
            <ac:spMk id="3" creationId="{DC418E87-A7A9-4757-A497-B4C5461D9897}"/>
          </ac:spMkLst>
        </pc:spChg>
        <pc:spChg chg="add del mod">
          <ac:chgData name="Weiwei Jia" userId="7c2f71c6-eebc-4da0-9205-053e2dd877f5" providerId="ADAL" clId="{66480237-34D0-4574-9915-8C17ED92290F}" dt="2020-12-06T08:52:58.736" v="4665"/>
          <ac:spMkLst>
            <pc:docMk/>
            <pc:sldMk cId="858808304" sldId="392"/>
            <ac:spMk id="5" creationId="{CD89B6D8-BBCC-4006-83D6-F3B1F9C74A89}"/>
          </ac:spMkLst>
        </pc:spChg>
        <pc:spChg chg="add mod">
          <ac:chgData name="Weiwei Jia" userId="7c2f71c6-eebc-4da0-9205-053e2dd877f5" providerId="ADAL" clId="{66480237-34D0-4574-9915-8C17ED92290F}" dt="2020-12-10T15:29:23.374" v="74187" actId="20577"/>
          <ac:spMkLst>
            <pc:docMk/>
            <pc:sldMk cId="858808304" sldId="392"/>
            <ac:spMk id="11" creationId="{212B3E76-EDD8-4CD1-A084-5B4ED96A1B40}"/>
          </ac:spMkLst>
        </pc:spChg>
        <pc:picChg chg="del">
          <ac:chgData name="Weiwei Jia" userId="7c2f71c6-eebc-4da0-9205-053e2dd877f5" providerId="ADAL" clId="{66480237-34D0-4574-9915-8C17ED92290F}" dt="2020-12-06T08:52:34.038" v="4661" actId="478"/>
          <ac:picMkLst>
            <pc:docMk/>
            <pc:sldMk cId="858808304" sldId="392"/>
            <ac:picMk id="7" creationId="{8D8719A3-112C-4DC0-BA62-7899CD842F65}"/>
          </ac:picMkLst>
        </pc:picChg>
        <pc:picChg chg="del">
          <ac:chgData name="Weiwei Jia" userId="7c2f71c6-eebc-4da0-9205-053e2dd877f5" providerId="ADAL" clId="{66480237-34D0-4574-9915-8C17ED92290F}" dt="2020-12-06T08:52:35.246" v="4662" actId="478"/>
          <ac:picMkLst>
            <pc:docMk/>
            <pc:sldMk cId="858808304" sldId="392"/>
            <ac:picMk id="9" creationId="{44351B25-0651-4231-9E38-498BABDC40AC}"/>
          </ac:picMkLst>
        </pc:picChg>
      </pc:sldChg>
      <pc:sldChg chg="addSp delSp modSp add mod modAnim modNotesTx">
        <pc:chgData name="Weiwei Jia" userId="7c2f71c6-eebc-4da0-9205-053e2dd877f5" providerId="ADAL" clId="{66480237-34D0-4574-9915-8C17ED92290F}" dt="2020-12-10T15:31:32.933" v="74195"/>
        <pc:sldMkLst>
          <pc:docMk/>
          <pc:sldMk cId="3852131649" sldId="393"/>
        </pc:sldMkLst>
        <pc:spChg chg="mod">
          <ac:chgData name="Weiwei Jia" userId="7c2f71c6-eebc-4da0-9205-053e2dd877f5" providerId="ADAL" clId="{66480237-34D0-4574-9915-8C17ED92290F}" dt="2020-12-09T07:30:29.581" v="45304" actId="14100"/>
          <ac:spMkLst>
            <pc:docMk/>
            <pc:sldMk cId="3852131649" sldId="393"/>
            <ac:spMk id="2" creationId="{7CA847B9-3423-4E89-9614-5446688F399B}"/>
          </ac:spMkLst>
        </pc:spChg>
        <pc:spChg chg="mod">
          <ac:chgData name="Weiwei Jia" userId="7c2f71c6-eebc-4da0-9205-053e2dd877f5" providerId="ADAL" clId="{66480237-34D0-4574-9915-8C17ED92290F}" dt="2020-12-09T23:45:18.229" v="55409" actId="20577"/>
          <ac:spMkLst>
            <pc:docMk/>
            <pc:sldMk cId="3852131649" sldId="393"/>
            <ac:spMk id="3" creationId="{DC418E87-A7A9-4757-A497-B4C5461D9897}"/>
          </ac:spMkLst>
        </pc:spChg>
        <pc:picChg chg="add mod ord">
          <ac:chgData name="Weiwei Jia" userId="7c2f71c6-eebc-4da0-9205-053e2dd877f5" providerId="ADAL" clId="{66480237-34D0-4574-9915-8C17ED92290F}" dt="2020-12-09T07:40:07.756" v="45751" actId="167"/>
          <ac:picMkLst>
            <pc:docMk/>
            <pc:sldMk cId="3852131649" sldId="393"/>
            <ac:picMk id="5" creationId="{C8A7EDD0-CB73-4A9E-A504-662A6220DA83}"/>
          </ac:picMkLst>
        </pc:picChg>
        <pc:picChg chg="del">
          <ac:chgData name="Weiwei Jia" userId="7c2f71c6-eebc-4da0-9205-053e2dd877f5" providerId="ADAL" clId="{66480237-34D0-4574-9915-8C17ED92290F}" dt="2020-12-06T09:20:43.502" v="7380" actId="478"/>
          <ac:picMkLst>
            <pc:docMk/>
            <pc:sldMk cId="3852131649" sldId="393"/>
            <ac:picMk id="7" creationId="{8D8719A3-112C-4DC0-BA62-7899CD842F65}"/>
          </ac:picMkLst>
        </pc:picChg>
        <pc:picChg chg="del">
          <ac:chgData name="Weiwei Jia" userId="7c2f71c6-eebc-4da0-9205-053e2dd877f5" providerId="ADAL" clId="{66480237-34D0-4574-9915-8C17ED92290F}" dt="2020-12-06T09:20:42.285" v="7379" actId="478"/>
          <ac:picMkLst>
            <pc:docMk/>
            <pc:sldMk cId="3852131649" sldId="393"/>
            <ac:picMk id="9" creationId="{44351B25-0651-4231-9E38-498BABDC40AC}"/>
          </ac:picMkLst>
        </pc:picChg>
      </pc:sldChg>
      <pc:sldChg chg="addSp delSp modSp add mod modNotesTx">
        <pc:chgData name="Weiwei Jia" userId="7c2f71c6-eebc-4da0-9205-053e2dd877f5" providerId="ADAL" clId="{66480237-34D0-4574-9915-8C17ED92290F}" dt="2020-12-10T10:22:50.859" v="66634" actId="20577"/>
        <pc:sldMkLst>
          <pc:docMk/>
          <pc:sldMk cId="3368765264" sldId="394"/>
        </pc:sldMkLst>
        <pc:spChg chg="mod">
          <ac:chgData name="Weiwei Jia" userId="7c2f71c6-eebc-4da0-9205-053e2dd877f5" providerId="ADAL" clId="{66480237-34D0-4574-9915-8C17ED92290F}" dt="2020-12-09T07:58:02.268" v="46705" actId="20577"/>
          <ac:spMkLst>
            <pc:docMk/>
            <pc:sldMk cId="3368765264" sldId="394"/>
            <ac:spMk id="2" creationId="{7CA847B9-3423-4E89-9614-5446688F399B}"/>
          </ac:spMkLst>
        </pc:spChg>
        <pc:spChg chg="mod">
          <ac:chgData name="Weiwei Jia" userId="7c2f71c6-eebc-4da0-9205-053e2dd877f5" providerId="ADAL" clId="{66480237-34D0-4574-9915-8C17ED92290F}" dt="2020-12-09T08:10:34.699" v="47448" actId="20577"/>
          <ac:spMkLst>
            <pc:docMk/>
            <pc:sldMk cId="3368765264" sldId="394"/>
            <ac:spMk id="3" creationId="{DC418E87-A7A9-4757-A497-B4C5461D9897}"/>
          </ac:spMkLst>
        </pc:spChg>
        <pc:picChg chg="add mod">
          <ac:chgData name="Weiwei Jia" userId="7c2f71c6-eebc-4da0-9205-053e2dd877f5" providerId="ADAL" clId="{66480237-34D0-4574-9915-8C17ED92290F}" dt="2020-12-09T07:58:28.276" v="46719" actId="1076"/>
          <ac:picMkLst>
            <pc:docMk/>
            <pc:sldMk cId="3368765264" sldId="394"/>
            <ac:picMk id="5" creationId="{AC7D165A-DB4B-4438-96BA-4985516EF174}"/>
          </ac:picMkLst>
        </pc:picChg>
        <pc:picChg chg="del">
          <ac:chgData name="Weiwei Jia" userId="7c2f71c6-eebc-4da0-9205-053e2dd877f5" providerId="ADAL" clId="{66480237-34D0-4574-9915-8C17ED92290F}" dt="2020-12-06T09:37:10.792" v="8417" actId="478"/>
          <ac:picMkLst>
            <pc:docMk/>
            <pc:sldMk cId="3368765264" sldId="394"/>
            <ac:picMk id="7" creationId="{8D8719A3-112C-4DC0-BA62-7899CD842F65}"/>
          </ac:picMkLst>
        </pc:picChg>
        <pc:picChg chg="add mod">
          <ac:chgData name="Weiwei Jia" userId="7c2f71c6-eebc-4da0-9205-053e2dd877f5" providerId="ADAL" clId="{66480237-34D0-4574-9915-8C17ED92290F}" dt="2020-12-09T07:58:30.628" v="46720" actId="1076"/>
          <ac:picMkLst>
            <pc:docMk/>
            <pc:sldMk cId="3368765264" sldId="394"/>
            <ac:picMk id="8" creationId="{3FB8D514-1E38-4208-AC76-9AE0CE1EE242}"/>
          </ac:picMkLst>
        </pc:picChg>
        <pc:picChg chg="del">
          <ac:chgData name="Weiwei Jia" userId="7c2f71c6-eebc-4da0-9205-053e2dd877f5" providerId="ADAL" clId="{66480237-34D0-4574-9915-8C17ED92290F}" dt="2020-12-06T09:37:11.640" v="8418" actId="478"/>
          <ac:picMkLst>
            <pc:docMk/>
            <pc:sldMk cId="3368765264" sldId="394"/>
            <ac:picMk id="9" creationId="{44351B25-0651-4231-9E38-498BABDC40AC}"/>
          </ac:picMkLst>
        </pc:picChg>
      </pc:sldChg>
      <pc:sldChg chg="addSp delSp modSp add del mod">
        <pc:chgData name="Weiwei Jia" userId="7c2f71c6-eebc-4da0-9205-053e2dd877f5" providerId="ADAL" clId="{66480237-34D0-4574-9915-8C17ED92290F}" dt="2020-12-06T09:47:26.694" v="9295" actId="47"/>
        <pc:sldMkLst>
          <pc:docMk/>
          <pc:sldMk cId="660248026" sldId="395"/>
        </pc:sldMkLst>
        <pc:picChg chg="del">
          <ac:chgData name="Weiwei Jia" userId="7c2f71c6-eebc-4da0-9205-053e2dd877f5" providerId="ADAL" clId="{66480237-34D0-4574-9915-8C17ED92290F}" dt="2020-12-06T09:37:52.153" v="8430" actId="478"/>
          <ac:picMkLst>
            <pc:docMk/>
            <pc:sldMk cId="660248026" sldId="395"/>
            <ac:picMk id="5" creationId="{AC7D165A-DB4B-4438-96BA-4985516EF174}"/>
          </ac:picMkLst>
        </pc:picChg>
        <pc:picChg chg="add mod">
          <ac:chgData name="Weiwei Jia" userId="7c2f71c6-eebc-4da0-9205-053e2dd877f5" providerId="ADAL" clId="{66480237-34D0-4574-9915-8C17ED92290F}" dt="2020-12-06T09:38:05.847" v="8436" actId="1076"/>
          <ac:picMkLst>
            <pc:docMk/>
            <pc:sldMk cId="660248026" sldId="395"/>
            <ac:picMk id="6" creationId="{3A57AAA1-1E4E-4AEE-A567-32544341D6D7}"/>
          </ac:picMkLst>
        </pc:picChg>
        <pc:picChg chg="del">
          <ac:chgData name="Weiwei Jia" userId="7c2f71c6-eebc-4da0-9205-053e2dd877f5" providerId="ADAL" clId="{66480237-34D0-4574-9915-8C17ED92290F}" dt="2020-12-06T09:37:52.808" v="8431" actId="478"/>
          <ac:picMkLst>
            <pc:docMk/>
            <pc:sldMk cId="660248026" sldId="395"/>
            <ac:picMk id="8" creationId="{3FB8D514-1E38-4208-AC76-9AE0CE1EE242}"/>
          </ac:picMkLst>
        </pc:picChg>
        <pc:picChg chg="add mod">
          <ac:chgData name="Weiwei Jia" userId="7c2f71c6-eebc-4da0-9205-053e2dd877f5" providerId="ADAL" clId="{66480237-34D0-4574-9915-8C17ED92290F}" dt="2020-12-06T09:38:16.304" v="8440" actId="1076"/>
          <ac:picMkLst>
            <pc:docMk/>
            <pc:sldMk cId="660248026" sldId="395"/>
            <ac:picMk id="9" creationId="{8728A7EF-6282-4C83-A942-AF2BB915EEA1}"/>
          </ac:picMkLst>
        </pc:picChg>
      </pc:sldChg>
      <pc:sldChg chg="addSp delSp modSp add mod modAnim modNotesTx">
        <pc:chgData name="Weiwei Jia" userId="7c2f71c6-eebc-4da0-9205-053e2dd877f5" providerId="ADAL" clId="{66480237-34D0-4574-9915-8C17ED92290F}" dt="2020-12-10T15:32:41.836" v="74202"/>
        <pc:sldMkLst>
          <pc:docMk/>
          <pc:sldMk cId="4029910913" sldId="395"/>
        </pc:sldMkLst>
        <pc:spChg chg="mod">
          <ac:chgData name="Weiwei Jia" userId="7c2f71c6-eebc-4da0-9205-053e2dd877f5" providerId="ADAL" clId="{66480237-34D0-4574-9915-8C17ED92290F}" dt="2020-12-09T08:04:25.146" v="46986" actId="20577"/>
          <ac:spMkLst>
            <pc:docMk/>
            <pc:sldMk cId="4029910913" sldId="395"/>
            <ac:spMk id="2" creationId="{7CA847B9-3423-4E89-9614-5446688F399B}"/>
          </ac:spMkLst>
        </pc:spChg>
        <pc:spChg chg="mod">
          <ac:chgData name="Weiwei Jia" userId="7c2f71c6-eebc-4da0-9205-053e2dd877f5" providerId="ADAL" clId="{66480237-34D0-4574-9915-8C17ED92290F}" dt="2020-12-09T08:14:50.600" v="47668" actId="20577"/>
          <ac:spMkLst>
            <pc:docMk/>
            <pc:sldMk cId="4029910913" sldId="395"/>
            <ac:spMk id="3" creationId="{DC418E87-A7A9-4757-A497-B4C5461D9897}"/>
          </ac:spMkLst>
        </pc:spChg>
        <pc:picChg chg="del">
          <ac:chgData name="Weiwei Jia" userId="7c2f71c6-eebc-4da0-9205-053e2dd877f5" providerId="ADAL" clId="{66480237-34D0-4574-9915-8C17ED92290F}" dt="2020-12-06T09:47:40.374" v="9297" actId="478"/>
          <ac:picMkLst>
            <pc:docMk/>
            <pc:sldMk cId="4029910913" sldId="395"/>
            <ac:picMk id="5" creationId="{AC7D165A-DB4B-4438-96BA-4985516EF174}"/>
          </ac:picMkLst>
        </pc:picChg>
        <pc:picChg chg="add mod">
          <ac:chgData name="Weiwei Jia" userId="7c2f71c6-eebc-4da0-9205-053e2dd877f5" providerId="ADAL" clId="{66480237-34D0-4574-9915-8C17ED92290F}" dt="2020-12-09T08:15:02.672" v="47669" actId="1076"/>
          <ac:picMkLst>
            <pc:docMk/>
            <pc:sldMk cId="4029910913" sldId="395"/>
            <ac:picMk id="6" creationId="{7EF0B94C-73F0-490E-80DD-3F9D18B0DE6D}"/>
          </ac:picMkLst>
        </pc:picChg>
        <pc:picChg chg="del">
          <ac:chgData name="Weiwei Jia" userId="7c2f71c6-eebc-4da0-9205-053e2dd877f5" providerId="ADAL" clId="{66480237-34D0-4574-9915-8C17ED92290F}" dt="2020-12-06T09:47:41.013" v="9298" actId="478"/>
          <ac:picMkLst>
            <pc:docMk/>
            <pc:sldMk cId="4029910913" sldId="395"/>
            <ac:picMk id="8" creationId="{3FB8D514-1E38-4208-AC76-9AE0CE1EE242}"/>
          </ac:picMkLst>
        </pc:picChg>
        <pc:picChg chg="add mod">
          <ac:chgData name="Weiwei Jia" userId="7c2f71c6-eebc-4da0-9205-053e2dd877f5" providerId="ADAL" clId="{66480237-34D0-4574-9915-8C17ED92290F}" dt="2020-12-09T08:15:04.336" v="47670" actId="1076"/>
          <ac:picMkLst>
            <pc:docMk/>
            <pc:sldMk cId="4029910913" sldId="395"/>
            <ac:picMk id="9" creationId="{89634C9C-82D9-49BA-A76C-35DCCE062421}"/>
          </ac:picMkLst>
        </pc:picChg>
      </pc:sldChg>
      <pc:sldChg chg="modSp add mod modAnim modNotesTx">
        <pc:chgData name="Weiwei Jia" userId="7c2f71c6-eebc-4da0-9205-053e2dd877f5" providerId="ADAL" clId="{66480237-34D0-4574-9915-8C17ED92290F}" dt="2020-12-10T15:33:33.716" v="74206"/>
        <pc:sldMkLst>
          <pc:docMk/>
          <pc:sldMk cId="2659899086" sldId="396"/>
        </pc:sldMkLst>
        <pc:spChg chg="mod">
          <ac:chgData name="Weiwei Jia" userId="7c2f71c6-eebc-4da0-9205-053e2dd877f5" providerId="ADAL" clId="{66480237-34D0-4574-9915-8C17ED92290F}" dt="2020-12-09T09:07:43.441" v="49391" actId="14100"/>
          <ac:spMkLst>
            <pc:docMk/>
            <pc:sldMk cId="2659899086" sldId="396"/>
            <ac:spMk id="2" creationId="{0BC373C7-5ED6-4381-BD62-EE25B53D6D87}"/>
          </ac:spMkLst>
        </pc:spChg>
        <pc:spChg chg="mod">
          <ac:chgData name="Weiwei Jia" userId="7c2f71c6-eebc-4da0-9205-053e2dd877f5" providerId="ADAL" clId="{66480237-34D0-4574-9915-8C17ED92290F}" dt="2020-12-09T10:11:23.542" v="50797" actId="20577"/>
          <ac:spMkLst>
            <pc:docMk/>
            <pc:sldMk cId="2659899086" sldId="396"/>
            <ac:spMk id="3" creationId="{E729EEA2-45D5-40B5-8AA4-00DEF153A6A8}"/>
          </ac:spMkLst>
        </pc:spChg>
      </pc:sldChg>
      <pc:sldChg chg="modSp add del mod ord">
        <pc:chgData name="Weiwei Jia" userId="7c2f71c6-eebc-4da0-9205-053e2dd877f5" providerId="ADAL" clId="{66480237-34D0-4574-9915-8C17ED92290F}" dt="2020-12-10T14:51:02.568" v="73321" actId="47"/>
        <pc:sldMkLst>
          <pc:docMk/>
          <pc:sldMk cId="2080389523" sldId="397"/>
        </pc:sldMkLst>
        <pc:spChg chg="mod">
          <ac:chgData name="Weiwei Jia" userId="7c2f71c6-eebc-4da0-9205-053e2dd877f5" providerId="ADAL" clId="{66480237-34D0-4574-9915-8C17ED92290F}" dt="2020-12-09T09:07:52.984" v="49393" actId="14100"/>
          <ac:spMkLst>
            <pc:docMk/>
            <pc:sldMk cId="2080389523" sldId="397"/>
            <ac:spMk id="2" creationId="{0BC373C7-5ED6-4381-BD62-EE25B53D6D87}"/>
          </ac:spMkLst>
        </pc:spChg>
        <pc:spChg chg="mod">
          <ac:chgData name="Weiwei Jia" userId="7c2f71c6-eebc-4da0-9205-053e2dd877f5" providerId="ADAL" clId="{66480237-34D0-4574-9915-8C17ED92290F}" dt="2020-12-09T09:08:51.400" v="49405" actId="20577"/>
          <ac:spMkLst>
            <pc:docMk/>
            <pc:sldMk cId="2080389523" sldId="397"/>
            <ac:spMk id="3" creationId="{E729EEA2-45D5-40B5-8AA4-00DEF153A6A8}"/>
          </ac:spMkLst>
        </pc:spChg>
      </pc:sldChg>
      <pc:sldChg chg="modSp add del mod ord">
        <pc:chgData name="Weiwei Jia" userId="7c2f71c6-eebc-4da0-9205-053e2dd877f5" providerId="ADAL" clId="{66480237-34D0-4574-9915-8C17ED92290F}" dt="2020-12-10T14:51:02.404" v="73320" actId="47"/>
        <pc:sldMkLst>
          <pc:docMk/>
          <pc:sldMk cId="2000052150" sldId="398"/>
        </pc:sldMkLst>
        <pc:spChg chg="mod">
          <ac:chgData name="Weiwei Jia" userId="7c2f71c6-eebc-4da0-9205-053e2dd877f5" providerId="ADAL" clId="{66480237-34D0-4574-9915-8C17ED92290F}" dt="2020-12-09T09:07:29.856" v="49389" actId="14100"/>
          <ac:spMkLst>
            <pc:docMk/>
            <pc:sldMk cId="2000052150" sldId="398"/>
            <ac:spMk id="2" creationId="{0BC373C7-5ED6-4381-BD62-EE25B53D6D87}"/>
          </ac:spMkLst>
        </pc:spChg>
        <pc:spChg chg="mod">
          <ac:chgData name="Weiwei Jia" userId="7c2f71c6-eebc-4da0-9205-053e2dd877f5" providerId="ADAL" clId="{66480237-34D0-4574-9915-8C17ED92290F}" dt="2020-12-09T08:20:33.689" v="47914" actId="108"/>
          <ac:spMkLst>
            <pc:docMk/>
            <pc:sldMk cId="2000052150" sldId="398"/>
            <ac:spMk id="3" creationId="{E729EEA2-45D5-40B5-8AA4-00DEF153A6A8}"/>
          </ac:spMkLst>
        </pc:spChg>
      </pc:sldChg>
      <pc:sldChg chg="addSp delSp modSp add del mod ord setBg addAnim delAnim modAnim delDesignElem modNotesTx">
        <pc:chgData name="Weiwei Jia" userId="7c2f71c6-eebc-4da0-9205-053e2dd877f5" providerId="ADAL" clId="{66480237-34D0-4574-9915-8C17ED92290F}" dt="2020-12-10T14:51:00.344" v="73309" actId="47"/>
        <pc:sldMkLst>
          <pc:docMk/>
          <pc:sldMk cId="4033923682" sldId="399"/>
        </pc:sldMkLst>
        <pc:spChg chg="mod">
          <ac:chgData name="Weiwei Jia" userId="7c2f71c6-eebc-4da0-9205-053e2dd877f5" providerId="ADAL" clId="{66480237-34D0-4574-9915-8C17ED92290F}" dt="2020-12-09T03:37:35.496" v="42843" actId="20577"/>
          <ac:spMkLst>
            <pc:docMk/>
            <pc:sldMk cId="4033923682" sldId="399"/>
            <ac:spMk id="2" creationId="{7CA847B9-3423-4E89-9614-5446688F399B}"/>
          </ac:spMkLst>
        </pc:spChg>
        <pc:spChg chg="del mod">
          <ac:chgData name="Weiwei Jia" userId="7c2f71c6-eebc-4da0-9205-053e2dd877f5" providerId="ADAL" clId="{66480237-34D0-4574-9915-8C17ED92290F}" dt="2020-12-09T03:18:18.388" v="42576" actId="478"/>
          <ac:spMkLst>
            <pc:docMk/>
            <pc:sldMk cId="4033923682" sldId="399"/>
            <ac:spMk id="3" creationId="{DC418E87-A7A9-4757-A497-B4C5461D9897}"/>
          </ac:spMkLst>
        </pc:spChg>
        <pc:spChg chg="add del">
          <ac:chgData name="Weiwei Jia" userId="7c2f71c6-eebc-4da0-9205-053e2dd877f5" providerId="ADAL" clId="{66480237-34D0-4574-9915-8C17ED92290F}" dt="2020-12-06T17:33:00.908" v="15217" actId="478"/>
          <ac:spMkLst>
            <pc:docMk/>
            <pc:sldMk cId="4033923682" sldId="399"/>
            <ac:spMk id="4" creationId="{38811461-C414-41FE-8938-438B009FE999}"/>
          </ac:spMkLst>
        </pc:spChg>
        <pc:spChg chg="add del mod">
          <ac:chgData name="Weiwei Jia" userId="7c2f71c6-eebc-4da0-9205-053e2dd877f5" providerId="ADAL" clId="{66480237-34D0-4574-9915-8C17ED92290F}" dt="2020-12-09T03:18:20.350" v="42577" actId="478"/>
          <ac:spMkLst>
            <pc:docMk/>
            <pc:sldMk cId="4033923682" sldId="399"/>
            <ac:spMk id="5" creationId="{6AA3D892-AA00-401C-9631-130961EB8D11}"/>
          </ac:spMkLst>
        </pc:spChg>
        <pc:spChg chg="del">
          <ac:chgData name="Weiwei Jia" userId="7c2f71c6-eebc-4da0-9205-053e2dd877f5" providerId="ADAL" clId="{66480237-34D0-4574-9915-8C17ED92290F}" dt="2020-12-06T17:31:42.882" v="15211" actId="478"/>
          <ac:spMkLst>
            <pc:docMk/>
            <pc:sldMk cId="4033923682" sldId="399"/>
            <ac:spMk id="6" creationId="{58F9E656-4C55-44E1-8B71-1FD5102C5567}"/>
          </ac:spMkLst>
        </pc:spChg>
        <pc:spChg chg="add del mod">
          <ac:chgData name="Weiwei Jia" userId="7c2f71c6-eebc-4da0-9205-053e2dd877f5" providerId="ADAL" clId="{66480237-34D0-4574-9915-8C17ED92290F}" dt="2020-12-09T03:18:26.735" v="42582" actId="478"/>
          <ac:spMkLst>
            <pc:docMk/>
            <pc:sldMk cId="4033923682" sldId="399"/>
            <ac:spMk id="7" creationId="{9C7CA5F2-502F-4305-B21E-73684954629B}"/>
          </ac:spMkLst>
        </pc:spChg>
        <pc:spChg chg="add del mod">
          <ac:chgData name="Weiwei Jia" userId="7c2f71c6-eebc-4da0-9205-053e2dd877f5" providerId="ADAL" clId="{66480237-34D0-4574-9915-8C17ED92290F}" dt="2020-12-09T03:18:25.822" v="42581" actId="478"/>
          <ac:spMkLst>
            <pc:docMk/>
            <pc:sldMk cId="4033923682" sldId="399"/>
            <ac:spMk id="8" creationId="{B223C261-B828-424B-B91E-A03C01D3C5CE}"/>
          </ac:spMkLst>
        </pc:spChg>
        <pc:spChg chg="add del mod">
          <ac:chgData name="Weiwei Jia" userId="7c2f71c6-eebc-4da0-9205-053e2dd877f5" providerId="ADAL" clId="{66480237-34D0-4574-9915-8C17ED92290F}" dt="2020-12-09T03:18:23.952" v="42580" actId="478"/>
          <ac:spMkLst>
            <pc:docMk/>
            <pc:sldMk cId="4033923682" sldId="399"/>
            <ac:spMk id="9" creationId="{B9B1BBC7-91A7-47C5-83A8-BED53E77C928}"/>
          </ac:spMkLst>
        </pc:spChg>
        <pc:spChg chg="del">
          <ac:chgData name="Weiwei Jia" userId="7c2f71c6-eebc-4da0-9205-053e2dd877f5" providerId="ADAL" clId="{66480237-34D0-4574-9915-8C17ED92290F}" dt="2020-12-06T17:32:02.045" v="15215" actId="478"/>
          <ac:spMkLst>
            <pc:docMk/>
            <pc:sldMk cId="4033923682" sldId="399"/>
            <ac:spMk id="11" creationId="{36D617E9-3994-48A6-A708-7AE090F27FA5}"/>
          </ac:spMkLst>
        </pc:spChg>
        <pc:spChg chg="del">
          <ac:chgData name="Weiwei Jia" userId="7c2f71c6-eebc-4da0-9205-053e2dd877f5" providerId="ADAL" clId="{66480237-34D0-4574-9915-8C17ED92290F}" dt="2020-12-06T17:31:03.512" v="15069"/>
          <ac:spMkLst>
            <pc:docMk/>
            <pc:sldMk cId="4033923682" sldId="399"/>
            <ac:spMk id="12" creationId="{3EEB8ED6-9142-4A11-B029-18DDE98C4952}"/>
          </ac:spMkLst>
        </pc:spChg>
        <pc:spChg chg="add del mod">
          <ac:chgData name="Weiwei Jia" userId="7c2f71c6-eebc-4da0-9205-053e2dd877f5" providerId="ADAL" clId="{66480237-34D0-4574-9915-8C17ED92290F}" dt="2020-12-09T03:18:32.128" v="42585" actId="478"/>
          <ac:spMkLst>
            <pc:docMk/>
            <pc:sldMk cId="4033923682" sldId="399"/>
            <ac:spMk id="13" creationId="{7D91653B-E21E-44A9-9526-E81A23489812}"/>
          </ac:spMkLst>
        </pc:spChg>
        <pc:spChg chg="add del mod">
          <ac:chgData name="Weiwei Jia" userId="7c2f71c6-eebc-4da0-9205-053e2dd877f5" providerId="ADAL" clId="{66480237-34D0-4574-9915-8C17ED92290F}" dt="2020-12-06T17:36:31.306" v="15249" actId="478"/>
          <ac:spMkLst>
            <pc:docMk/>
            <pc:sldMk cId="4033923682" sldId="399"/>
            <ac:spMk id="15" creationId="{0B93FC2E-FF3C-4414-A81C-E38FFC2679A0}"/>
          </ac:spMkLst>
        </pc:spChg>
        <pc:spChg chg="add del mod">
          <ac:chgData name="Weiwei Jia" userId="7c2f71c6-eebc-4da0-9205-053e2dd877f5" providerId="ADAL" clId="{66480237-34D0-4574-9915-8C17ED92290F}" dt="2020-12-09T03:18:22.383" v="42578" actId="478"/>
          <ac:spMkLst>
            <pc:docMk/>
            <pc:sldMk cId="4033923682" sldId="399"/>
            <ac:spMk id="16" creationId="{D451717F-20E7-49A8-A404-23EC873DAB7F}"/>
          </ac:spMkLst>
        </pc:spChg>
        <pc:spChg chg="add del mod">
          <ac:chgData name="Weiwei Jia" userId="7c2f71c6-eebc-4da0-9205-053e2dd877f5" providerId="ADAL" clId="{66480237-34D0-4574-9915-8C17ED92290F}" dt="2020-12-09T03:18:28.319" v="42583" actId="478"/>
          <ac:spMkLst>
            <pc:docMk/>
            <pc:sldMk cId="4033923682" sldId="399"/>
            <ac:spMk id="17" creationId="{8A50A69F-2824-427C-B519-F71299511F71}"/>
          </ac:spMkLst>
        </pc:spChg>
        <pc:spChg chg="add del mod">
          <ac:chgData name="Weiwei Jia" userId="7c2f71c6-eebc-4da0-9205-053e2dd877f5" providerId="ADAL" clId="{66480237-34D0-4574-9915-8C17ED92290F}" dt="2020-12-09T03:18:29.999" v="42584" actId="478"/>
          <ac:spMkLst>
            <pc:docMk/>
            <pc:sldMk cId="4033923682" sldId="399"/>
            <ac:spMk id="18" creationId="{48DE7015-EA87-4C45-91D0-AAA0008E2932}"/>
          </ac:spMkLst>
        </pc:spChg>
        <pc:spChg chg="add del mod">
          <ac:chgData name="Weiwei Jia" userId="7c2f71c6-eebc-4da0-9205-053e2dd877f5" providerId="ADAL" clId="{66480237-34D0-4574-9915-8C17ED92290F}" dt="2020-12-09T03:29:43.579" v="42685" actId="478"/>
          <ac:spMkLst>
            <pc:docMk/>
            <pc:sldMk cId="4033923682" sldId="399"/>
            <ac:spMk id="19" creationId="{D34E9EC8-CCD6-4464-AD18-FE801F710BC9}"/>
          </ac:spMkLst>
        </pc:spChg>
        <pc:spChg chg="add del mod">
          <ac:chgData name="Weiwei Jia" userId="7c2f71c6-eebc-4da0-9205-053e2dd877f5" providerId="ADAL" clId="{66480237-34D0-4574-9915-8C17ED92290F}" dt="2020-12-09T03:31:33.547" v="42693" actId="478"/>
          <ac:spMkLst>
            <pc:docMk/>
            <pc:sldMk cId="4033923682" sldId="399"/>
            <ac:spMk id="20" creationId="{DD86C589-F49D-4995-B989-AA6DB2E4E68F}"/>
          </ac:spMkLst>
        </pc:spChg>
        <pc:spChg chg="add del mod">
          <ac:chgData name="Weiwei Jia" userId="7c2f71c6-eebc-4da0-9205-053e2dd877f5" providerId="ADAL" clId="{66480237-34D0-4574-9915-8C17ED92290F}" dt="2020-12-09T03:31:32.027" v="42692" actId="478"/>
          <ac:spMkLst>
            <pc:docMk/>
            <pc:sldMk cId="4033923682" sldId="399"/>
            <ac:spMk id="21" creationId="{7013EE5D-3217-4135-9493-A25AFFF3F260}"/>
          </ac:spMkLst>
        </pc:spChg>
        <pc:spChg chg="add del mod">
          <ac:chgData name="Weiwei Jia" userId="7c2f71c6-eebc-4da0-9205-053e2dd877f5" providerId="ADAL" clId="{66480237-34D0-4574-9915-8C17ED92290F}" dt="2020-12-09T03:34:12.650" v="42751" actId="478"/>
          <ac:spMkLst>
            <pc:docMk/>
            <pc:sldMk cId="4033923682" sldId="399"/>
            <ac:spMk id="22" creationId="{3008FE40-0FF4-4357-AD05-1B9482775339}"/>
          </ac:spMkLst>
        </pc:spChg>
        <pc:spChg chg="add del mod">
          <ac:chgData name="Weiwei Jia" userId="7c2f71c6-eebc-4da0-9205-053e2dd877f5" providerId="ADAL" clId="{66480237-34D0-4574-9915-8C17ED92290F}" dt="2020-12-09T03:29:42.652" v="42684" actId="478"/>
          <ac:spMkLst>
            <pc:docMk/>
            <pc:sldMk cId="4033923682" sldId="399"/>
            <ac:spMk id="23" creationId="{6FA53DF1-FEC4-467A-8FB6-3BDC78A3BD67}"/>
          </ac:spMkLst>
        </pc:spChg>
        <pc:spChg chg="add del mod">
          <ac:chgData name="Weiwei Jia" userId="7c2f71c6-eebc-4da0-9205-053e2dd877f5" providerId="ADAL" clId="{66480237-34D0-4574-9915-8C17ED92290F}" dt="2020-12-09T03:29:46.093" v="42687" actId="478"/>
          <ac:spMkLst>
            <pc:docMk/>
            <pc:sldMk cId="4033923682" sldId="399"/>
            <ac:spMk id="24" creationId="{14C4406D-2BFE-4027-B3F2-FF4EEBE7FDDC}"/>
          </ac:spMkLst>
        </pc:spChg>
        <pc:spChg chg="add mod">
          <ac:chgData name="Weiwei Jia" userId="7c2f71c6-eebc-4da0-9205-053e2dd877f5" providerId="ADAL" clId="{66480237-34D0-4574-9915-8C17ED92290F}" dt="2020-12-09T03:34:38.298" v="42759" actId="1035"/>
          <ac:spMkLst>
            <pc:docMk/>
            <pc:sldMk cId="4033923682" sldId="399"/>
            <ac:spMk id="25" creationId="{8559D7CF-4F10-4CBD-BFB3-063034BB6E9E}"/>
          </ac:spMkLst>
        </pc:spChg>
        <pc:spChg chg="add mod">
          <ac:chgData name="Weiwei Jia" userId="7c2f71c6-eebc-4da0-9205-053e2dd877f5" providerId="ADAL" clId="{66480237-34D0-4574-9915-8C17ED92290F}" dt="2020-12-09T03:34:41.994" v="42760" actId="1035"/>
          <ac:spMkLst>
            <pc:docMk/>
            <pc:sldMk cId="4033923682" sldId="399"/>
            <ac:spMk id="26" creationId="{E5438783-71BC-406A-B954-9A59E87C98C0}"/>
          </ac:spMkLst>
        </pc:spChg>
        <pc:spChg chg="add mod">
          <ac:chgData name="Weiwei Jia" userId="7c2f71c6-eebc-4da0-9205-053e2dd877f5" providerId="ADAL" clId="{66480237-34D0-4574-9915-8C17ED92290F}" dt="2020-12-09T03:34:17.931" v="42752" actId="1076"/>
          <ac:spMkLst>
            <pc:docMk/>
            <pc:sldMk cId="4033923682" sldId="399"/>
            <ac:spMk id="27" creationId="{FCEC05A0-4D5E-466C-8372-2A331A7890E3}"/>
          </ac:spMkLst>
        </pc:spChg>
        <pc:spChg chg="add del mod">
          <ac:chgData name="Weiwei Jia" userId="7c2f71c6-eebc-4da0-9205-053e2dd877f5" providerId="ADAL" clId="{66480237-34D0-4574-9915-8C17ED92290F}" dt="2020-12-09T03:29:45.211" v="42686" actId="478"/>
          <ac:spMkLst>
            <pc:docMk/>
            <pc:sldMk cId="4033923682" sldId="399"/>
            <ac:spMk id="28" creationId="{9E34DE36-AC65-4CF3-87AC-7EFED88C9C3F}"/>
          </ac:spMkLst>
        </pc:spChg>
        <pc:spChg chg="add mod">
          <ac:chgData name="Weiwei Jia" userId="7c2f71c6-eebc-4da0-9205-053e2dd877f5" providerId="ADAL" clId="{66480237-34D0-4574-9915-8C17ED92290F}" dt="2020-12-09T03:34:52.106" v="42762" actId="1035"/>
          <ac:spMkLst>
            <pc:docMk/>
            <pc:sldMk cId="4033923682" sldId="399"/>
            <ac:spMk id="29" creationId="{031DBECC-680E-4632-8CA2-FBD9A6CF364C}"/>
          </ac:spMkLst>
        </pc:spChg>
        <pc:spChg chg="add mod">
          <ac:chgData name="Weiwei Jia" userId="7c2f71c6-eebc-4da0-9205-053e2dd877f5" providerId="ADAL" clId="{66480237-34D0-4574-9915-8C17ED92290F}" dt="2020-12-09T03:39:42.777" v="42902" actId="14100"/>
          <ac:spMkLst>
            <pc:docMk/>
            <pc:sldMk cId="4033923682" sldId="399"/>
            <ac:spMk id="30" creationId="{C503989B-8CC1-4AE3-82DF-B9CD173AF5C7}"/>
          </ac:spMkLst>
        </pc:spChg>
        <pc:spChg chg="add del mod">
          <ac:chgData name="Weiwei Jia" userId="7c2f71c6-eebc-4da0-9205-053e2dd877f5" providerId="ADAL" clId="{66480237-34D0-4574-9915-8C17ED92290F}" dt="2020-12-09T03:18:23.343" v="42579" actId="478"/>
          <ac:spMkLst>
            <pc:docMk/>
            <pc:sldMk cId="4033923682" sldId="399"/>
            <ac:spMk id="31" creationId="{227A40B8-B6BF-4648-A525-A404089C6C6B}"/>
          </ac:spMkLst>
        </pc:spChg>
        <pc:spChg chg="add mod">
          <ac:chgData name="Weiwei Jia" userId="7c2f71c6-eebc-4da0-9205-053e2dd877f5" providerId="ADAL" clId="{66480237-34D0-4574-9915-8C17ED92290F}" dt="2020-12-09T03:34:49.306" v="42761" actId="14100"/>
          <ac:spMkLst>
            <pc:docMk/>
            <pc:sldMk cId="4033923682" sldId="399"/>
            <ac:spMk id="32" creationId="{D4BE935B-AFB9-467A-AB4A-AC8211E9366E}"/>
          </ac:spMkLst>
        </pc:spChg>
        <pc:spChg chg="add del mod">
          <ac:chgData name="Weiwei Jia" userId="7c2f71c6-eebc-4da0-9205-053e2dd877f5" providerId="ADAL" clId="{66480237-34D0-4574-9915-8C17ED92290F}" dt="2020-12-09T03:18:33.967" v="42586" actId="478"/>
          <ac:spMkLst>
            <pc:docMk/>
            <pc:sldMk cId="4033923682" sldId="399"/>
            <ac:spMk id="33" creationId="{D45E0C27-95FD-4325-8069-8C0D331B5066}"/>
          </ac:spMkLst>
        </pc:spChg>
        <pc:spChg chg="del">
          <ac:chgData name="Weiwei Jia" userId="7c2f71c6-eebc-4da0-9205-053e2dd877f5" providerId="ADAL" clId="{66480237-34D0-4574-9915-8C17ED92290F}" dt="2020-12-06T17:31:57.107" v="15212" actId="478"/>
          <ac:spMkLst>
            <pc:docMk/>
            <pc:sldMk cId="4033923682" sldId="399"/>
            <ac:spMk id="34" creationId="{CA71876E-96AB-4043-941E-6083061E7B77}"/>
          </ac:spMkLst>
        </pc:spChg>
        <pc:spChg chg="del">
          <ac:chgData name="Weiwei Jia" userId="7c2f71c6-eebc-4da0-9205-053e2dd877f5" providerId="ADAL" clId="{66480237-34D0-4574-9915-8C17ED92290F}" dt="2020-12-06T17:32:00.222" v="15214" actId="478"/>
          <ac:spMkLst>
            <pc:docMk/>
            <pc:sldMk cId="4033923682" sldId="399"/>
            <ac:spMk id="35" creationId="{BB855EAB-5640-4289-9FE5-4F908CDC8F07}"/>
          </ac:spMkLst>
        </pc:spChg>
        <pc:picChg chg="del">
          <ac:chgData name="Weiwei Jia" userId="7c2f71c6-eebc-4da0-9205-053e2dd877f5" providerId="ADAL" clId="{66480237-34D0-4574-9915-8C17ED92290F}" dt="2020-12-06T17:31:40.133" v="15210" actId="478"/>
          <ac:picMkLst>
            <pc:docMk/>
            <pc:sldMk cId="4033923682" sldId="399"/>
            <ac:picMk id="5" creationId="{F18934E5-C3BE-4943-BDFF-44BC41F18D1F}"/>
          </ac:picMkLst>
        </pc:picChg>
        <pc:cxnChg chg="del mod">
          <ac:chgData name="Weiwei Jia" userId="7c2f71c6-eebc-4da0-9205-053e2dd877f5" providerId="ADAL" clId="{66480237-34D0-4574-9915-8C17ED92290F}" dt="2020-12-06T17:31:58.349" v="15213" actId="478"/>
          <ac:cxnSpMkLst>
            <pc:docMk/>
            <pc:sldMk cId="4033923682" sldId="399"/>
            <ac:cxnSpMk id="37" creationId="{082C2450-C046-4809-8C03-750CE8ED5F37}"/>
          </ac:cxnSpMkLst>
        </pc:cxnChg>
      </pc:sldChg>
      <pc:sldChg chg="addSp delSp modSp add del mod ord setBg delDesignElem">
        <pc:chgData name="Weiwei Jia" userId="7c2f71c6-eebc-4da0-9205-053e2dd877f5" providerId="ADAL" clId="{66480237-34D0-4574-9915-8C17ED92290F}" dt="2020-12-10T14:51:01.158" v="73313" actId="47"/>
        <pc:sldMkLst>
          <pc:docMk/>
          <pc:sldMk cId="2309387935" sldId="400"/>
        </pc:sldMkLst>
        <pc:spChg chg="mod">
          <ac:chgData name="Weiwei Jia" userId="7c2f71c6-eebc-4da0-9205-053e2dd877f5" providerId="ADAL" clId="{66480237-34D0-4574-9915-8C17ED92290F}" dt="2020-12-09T10:20:25.711" v="51118" actId="122"/>
          <ac:spMkLst>
            <pc:docMk/>
            <pc:sldMk cId="2309387935" sldId="400"/>
            <ac:spMk id="2" creationId="{7CA847B9-3423-4E89-9614-5446688F399B}"/>
          </ac:spMkLst>
        </pc:spChg>
        <pc:spChg chg="mod">
          <ac:chgData name="Weiwei Jia" userId="7c2f71c6-eebc-4da0-9205-053e2dd877f5" providerId="ADAL" clId="{66480237-34D0-4574-9915-8C17ED92290F}" dt="2020-12-07T17:16:41.184" v="31388" actId="12"/>
          <ac:spMkLst>
            <pc:docMk/>
            <pc:sldMk cId="2309387935" sldId="400"/>
            <ac:spMk id="3" creationId="{DC418E87-A7A9-4757-A497-B4C5461D9897}"/>
          </ac:spMkLst>
        </pc:spChg>
        <pc:spChg chg="del">
          <ac:chgData name="Weiwei Jia" userId="7c2f71c6-eebc-4da0-9205-053e2dd877f5" providerId="ADAL" clId="{66480237-34D0-4574-9915-8C17ED92290F}" dt="2020-12-06T22:51:57.846" v="19123" actId="478"/>
          <ac:spMkLst>
            <pc:docMk/>
            <pc:sldMk cId="2309387935" sldId="400"/>
            <ac:spMk id="6" creationId="{58F9E656-4C55-44E1-8B71-1FD5102C5567}"/>
          </ac:spMkLst>
        </pc:spChg>
        <pc:spChg chg="del">
          <ac:chgData name="Weiwei Jia" userId="7c2f71c6-eebc-4da0-9205-053e2dd877f5" providerId="ADAL" clId="{66480237-34D0-4574-9915-8C17ED92290F}" dt="2020-12-06T22:59:13.708" v="19572" actId="478"/>
          <ac:spMkLst>
            <pc:docMk/>
            <pc:sldMk cId="2309387935" sldId="400"/>
            <ac:spMk id="11" creationId="{36D617E9-3994-48A6-A708-7AE090F27FA5}"/>
          </ac:spMkLst>
        </pc:spChg>
        <pc:spChg chg="del">
          <ac:chgData name="Weiwei Jia" userId="7c2f71c6-eebc-4da0-9205-053e2dd877f5" providerId="ADAL" clId="{66480237-34D0-4574-9915-8C17ED92290F}" dt="2020-12-06T22:50:34.097" v="18922"/>
          <ac:spMkLst>
            <pc:docMk/>
            <pc:sldMk cId="2309387935" sldId="400"/>
            <ac:spMk id="12" creationId="{3EEB8ED6-9142-4A11-B029-18DDE98C4952}"/>
          </ac:spMkLst>
        </pc:spChg>
        <pc:spChg chg="add mod">
          <ac:chgData name="Weiwei Jia" userId="7c2f71c6-eebc-4da0-9205-053e2dd877f5" providerId="ADAL" clId="{66480237-34D0-4574-9915-8C17ED92290F}" dt="2020-12-07T17:15:57.792" v="31378" actId="108"/>
          <ac:spMkLst>
            <pc:docMk/>
            <pc:sldMk cId="2309387935" sldId="400"/>
            <ac:spMk id="14" creationId="{D7EE0490-6FC3-40BA-9E89-47EEFE916805}"/>
          </ac:spMkLst>
        </pc:spChg>
        <pc:spChg chg="del">
          <ac:chgData name="Weiwei Jia" userId="7c2f71c6-eebc-4da0-9205-053e2dd877f5" providerId="ADAL" clId="{66480237-34D0-4574-9915-8C17ED92290F}" dt="2020-12-06T22:52:00.206" v="19125" actId="478"/>
          <ac:spMkLst>
            <pc:docMk/>
            <pc:sldMk cId="2309387935" sldId="400"/>
            <ac:spMk id="34" creationId="{CA71876E-96AB-4043-941E-6083061E7B77}"/>
          </ac:spMkLst>
        </pc:spChg>
        <pc:spChg chg="del">
          <ac:chgData name="Weiwei Jia" userId="7c2f71c6-eebc-4da0-9205-053e2dd877f5" providerId="ADAL" clId="{66480237-34D0-4574-9915-8C17ED92290F}" dt="2020-12-06T22:59:09.228" v="19571" actId="478"/>
          <ac:spMkLst>
            <pc:docMk/>
            <pc:sldMk cId="2309387935" sldId="400"/>
            <ac:spMk id="35" creationId="{BB855EAB-5640-4289-9FE5-4F908CDC8F07}"/>
          </ac:spMkLst>
        </pc:spChg>
        <pc:picChg chg="del">
          <ac:chgData name="Weiwei Jia" userId="7c2f71c6-eebc-4da0-9205-053e2dd877f5" providerId="ADAL" clId="{66480237-34D0-4574-9915-8C17ED92290F}" dt="2020-12-06T22:51:56.583" v="19122" actId="478"/>
          <ac:picMkLst>
            <pc:docMk/>
            <pc:sldMk cId="2309387935" sldId="400"/>
            <ac:picMk id="5" creationId="{F18934E5-C3BE-4943-BDFF-44BC41F18D1F}"/>
          </ac:picMkLst>
        </pc:picChg>
        <pc:picChg chg="add mod">
          <ac:chgData name="Weiwei Jia" userId="7c2f71c6-eebc-4da0-9205-053e2dd877f5" providerId="ADAL" clId="{66480237-34D0-4574-9915-8C17ED92290F}" dt="2020-12-06T22:59:18.837" v="19573" actId="1076"/>
          <ac:picMkLst>
            <pc:docMk/>
            <pc:sldMk cId="2309387935" sldId="400"/>
            <ac:picMk id="7" creationId="{5DD896BF-A74A-498C-9D0F-52F493F29A21}"/>
          </ac:picMkLst>
        </pc:picChg>
        <pc:cxnChg chg="del mod">
          <ac:chgData name="Weiwei Jia" userId="7c2f71c6-eebc-4da0-9205-053e2dd877f5" providerId="ADAL" clId="{66480237-34D0-4574-9915-8C17ED92290F}" dt="2020-12-06T22:51:58.702" v="19124" actId="478"/>
          <ac:cxnSpMkLst>
            <pc:docMk/>
            <pc:sldMk cId="2309387935" sldId="400"/>
            <ac:cxnSpMk id="37" creationId="{082C2450-C046-4809-8C03-750CE8ED5F37}"/>
          </ac:cxnSpMkLst>
        </pc:cxnChg>
      </pc:sldChg>
      <pc:sldChg chg="addSp delSp modSp new mod modAnim modNotesTx">
        <pc:chgData name="Weiwei Jia" userId="7c2f71c6-eebc-4da0-9205-053e2dd877f5" providerId="ADAL" clId="{66480237-34D0-4574-9915-8C17ED92290F}" dt="2020-12-10T15:36:36.620" v="74217"/>
        <pc:sldMkLst>
          <pc:docMk/>
          <pc:sldMk cId="3479971308" sldId="401"/>
        </pc:sldMkLst>
        <pc:spChg chg="mod">
          <ac:chgData name="Weiwei Jia" userId="7c2f71c6-eebc-4da0-9205-053e2dd877f5" providerId="ADAL" clId="{66480237-34D0-4574-9915-8C17ED92290F}" dt="2020-12-09T10:17:38.648" v="51028" actId="122"/>
          <ac:spMkLst>
            <pc:docMk/>
            <pc:sldMk cId="3479971308" sldId="401"/>
            <ac:spMk id="2" creationId="{C53750B4-2E58-4889-A892-E1F14640303A}"/>
          </ac:spMkLst>
        </pc:spChg>
        <pc:spChg chg="del mod">
          <ac:chgData name="Weiwei Jia" userId="7c2f71c6-eebc-4da0-9205-053e2dd877f5" providerId="ADAL" clId="{66480237-34D0-4574-9915-8C17ED92290F}" dt="2020-12-07T00:05:23.061" v="21243" actId="931"/>
          <ac:spMkLst>
            <pc:docMk/>
            <pc:sldMk cId="3479971308" sldId="401"/>
            <ac:spMk id="3" creationId="{445774CA-9DF3-4B9A-965F-A24A7F74BD9B}"/>
          </ac:spMkLst>
        </pc:spChg>
        <pc:spChg chg="add mod">
          <ac:chgData name="Weiwei Jia" userId="7c2f71c6-eebc-4da0-9205-053e2dd877f5" providerId="ADAL" clId="{66480237-34D0-4574-9915-8C17ED92290F}" dt="2020-12-10T13:57:45.951" v="69001" actId="20577"/>
          <ac:spMkLst>
            <pc:docMk/>
            <pc:sldMk cId="3479971308" sldId="401"/>
            <ac:spMk id="6" creationId="{F4856F9B-105E-49CD-88C0-04EE9CD9B06A}"/>
          </ac:spMkLst>
        </pc:spChg>
        <pc:spChg chg="add mod">
          <ac:chgData name="Weiwei Jia" userId="7c2f71c6-eebc-4da0-9205-053e2dd877f5" providerId="ADAL" clId="{66480237-34D0-4574-9915-8C17ED92290F}" dt="2020-12-09T10:19:38.664" v="51115"/>
          <ac:spMkLst>
            <pc:docMk/>
            <pc:sldMk cId="3479971308" sldId="401"/>
            <ac:spMk id="7" creationId="{2F1E7628-6ACE-4F3E-96DE-F00F9226CAA1}"/>
          </ac:spMkLst>
        </pc:spChg>
        <pc:picChg chg="add mod">
          <ac:chgData name="Weiwei Jia" userId="7c2f71c6-eebc-4da0-9205-053e2dd877f5" providerId="ADAL" clId="{66480237-34D0-4574-9915-8C17ED92290F}" dt="2020-12-09T10:13:42.757" v="50806" actId="1076"/>
          <ac:picMkLst>
            <pc:docMk/>
            <pc:sldMk cId="3479971308" sldId="401"/>
            <ac:picMk id="5" creationId="{F0D96F08-AC39-46E4-B445-C5EEABAC5B1E}"/>
          </ac:picMkLst>
        </pc:picChg>
      </pc:sldChg>
      <pc:sldChg chg="addSp delSp modSp add mod modAnim modNotesTx">
        <pc:chgData name="Weiwei Jia" userId="7c2f71c6-eebc-4da0-9205-053e2dd877f5" providerId="ADAL" clId="{66480237-34D0-4574-9915-8C17ED92290F}" dt="2020-12-10T15:36:55.420" v="74218"/>
        <pc:sldMkLst>
          <pc:docMk/>
          <pc:sldMk cId="2021594872" sldId="402"/>
        </pc:sldMkLst>
        <pc:spChg chg="mod">
          <ac:chgData name="Weiwei Jia" userId="7c2f71c6-eebc-4da0-9205-053e2dd877f5" providerId="ADAL" clId="{66480237-34D0-4574-9915-8C17ED92290F}" dt="2020-12-09T10:17:43.552" v="51029" actId="122"/>
          <ac:spMkLst>
            <pc:docMk/>
            <pc:sldMk cId="2021594872" sldId="402"/>
            <ac:spMk id="2" creationId="{C53750B4-2E58-4889-A892-E1F14640303A}"/>
          </ac:spMkLst>
        </pc:spChg>
        <pc:spChg chg="add del mod">
          <ac:chgData name="Weiwei Jia" userId="7c2f71c6-eebc-4da0-9205-053e2dd877f5" providerId="ADAL" clId="{66480237-34D0-4574-9915-8C17ED92290F}" dt="2020-12-07T00:15:15.063" v="22157" actId="478"/>
          <ac:spMkLst>
            <pc:docMk/>
            <pc:sldMk cId="2021594872" sldId="402"/>
            <ac:spMk id="4" creationId="{8A474896-3C2B-4FF5-B1D3-1FA24F7093E2}"/>
          </ac:spMkLst>
        </pc:spChg>
        <pc:spChg chg="add mod">
          <ac:chgData name="Weiwei Jia" userId="7c2f71c6-eebc-4da0-9205-053e2dd877f5" providerId="ADAL" clId="{66480237-34D0-4574-9915-8C17ED92290F}" dt="2020-12-09T10:19:42.055" v="51116"/>
          <ac:spMkLst>
            <pc:docMk/>
            <pc:sldMk cId="2021594872" sldId="402"/>
            <ac:spMk id="5" creationId="{4F4475BB-863F-49CE-895A-C911CB042F2F}"/>
          </ac:spMkLst>
        </pc:spChg>
        <pc:spChg chg="mod">
          <ac:chgData name="Weiwei Jia" userId="7c2f71c6-eebc-4da0-9205-053e2dd877f5" providerId="ADAL" clId="{66480237-34D0-4574-9915-8C17ED92290F}" dt="2020-12-09T10:19:18.724" v="51112" actId="5793"/>
          <ac:spMkLst>
            <pc:docMk/>
            <pc:sldMk cId="2021594872" sldId="402"/>
            <ac:spMk id="6" creationId="{F4856F9B-105E-49CD-88C0-04EE9CD9B06A}"/>
          </ac:spMkLst>
        </pc:spChg>
        <pc:picChg chg="del">
          <ac:chgData name="Weiwei Jia" userId="7c2f71c6-eebc-4da0-9205-053e2dd877f5" providerId="ADAL" clId="{66480237-34D0-4574-9915-8C17ED92290F}" dt="2020-12-07T00:15:12.421" v="22156" actId="478"/>
          <ac:picMkLst>
            <pc:docMk/>
            <pc:sldMk cId="2021594872" sldId="402"/>
            <ac:picMk id="5" creationId="{F0D96F08-AC39-46E4-B445-C5EEABAC5B1E}"/>
          </ac:picMkLst>
        </pc:picChg>
        <pc:picChg chg="add del mod">
          <ac:chgData name="Weiwei Jia" userId="7c2f71c6-eebc-4da0-9205-053e2dd877f5" providerId="ADAL" clId="{66480237-34D0-4574-9915-8C17ED92290F}" dt="2020-12-07T00:17:50.982" v="22162" actId="478"/>
          <ac:picMkLst>
            <pc:docMk/>
            <pc:sldMk cId="2021594872" sldId="402"/>
            <ac:picMk id="8" creationId="{16ADBA73-C1D9-40D9-A2BF-223223A9448D}"/>
          </ac:picMkLst>
        </pc:picChg>
        <pc:picChg chg="add mod">
          <ac:chgData name="Weiwei Jia" userId="7c2f71c6-eebc-4da0-9205-053e2dd877f5" providerId="ADAL" clId="{66480237-34D0-4574-9915-8C17ED92290F}" dt="2020-12-09T10:18:04.547" v="51038" actId="1076"/>
          <ac:picMkLst>
            <pc:docMk/>
            <pc:sldMk cId="2021594872" sldId="402"/>
            <ac:picMk id="10" creationId="{A8057D33-5621-4D16-90B9-AA97B11C3C82}"/>
          </ac:picMkLst>
        </pc:picChg>
      </pc:sldChg>
      <pc:sldChg chg="modSp add mod modAnim modNotesTx">
        <pc:chgData name="Weiwei Jia" userId="7c2f71c6-eebc-4da0-9205-053e2dd877f5" providerId="ADAL" clId="{66480237-34D0-4574-9915-8C17ED92290F}" dt="2020-12-10T15:54:42.826" v="74272" actId="207"/>
        <pc:sldMkLst>
          <pc:docMk/>
          <pc:sldMk cId="359321592" sldId="403"/>
        </pc:sldMkLst>
        <pc:spChg chg="mod">
          <ac:chgData name="Weiwei Jia" userId="7c2f71c6-eebc-4da0-9205-053e2dd877f5" providerId="ADAL" clId="{66480237-34D0-4574-9915-8C17ED92290F}" dt="2020-12-10T15:53:47.783" v="74262" actId="20577"/>
          <ac:spMkLst>
            <pc:docMk/>
            <pc:sldMk cId="359321592" sldId="403"/>
            <ac:spMk id="2" creationId="{0BC373C7-5ED6-4381-BD62-EE25B53D6D87}"/>
          </ac:spMkLst>
        </pc:spChg>
        <pc:spChg chg="mod">
          <ac:chgData name="Weiwei Jia" userId="7c2f71c6-eebc-4da0-9205-053e2dd877f5" providerId="ADAL" clId="{66480237-34D0-4574-9915-8C17ED92290F}" dt="2020-12-10T15:54:42.826" v="74272" actId="207"/>
          <ac:spMkLst>
            <pc:docMk/>
            <pc:sldMk cId="359321592" sldId="403"/>
            <ac:spMk id="3" creationId="{E729EEA2-45D5-40B5-8AA4-00DEF153A6A8}"/>
          </ac:spMkLst>
        </pc:spChg>
      </pc:sldChg>
      <pc:sldChg chg="modSp add del mod ord">
        <pc:chgData name="Weiwei Jia" userId="7c2f71c6-eebc-4da0-9205-053e2dd877f5" providerId="ADAL" clId="{66480237-34D0-4574-9915-8C17ED92290F}" dt="2020-12-10T14:51:10.434" v="73325" actId="47"/>
        <pc:sldMkLst>
          <pc:docMk/>
          <pc:sldMk cId="139794933" sldId="404"/>
        </pc:sldMkLst>
        <pc:spChg chg="mod">
          <ac:chgData name="Weiwei Jia" userId="7c2f71c6-eebc-4da0-9205-053e2dd877f5" providerId="ADAL" clId="{66480237-34D0-4574-9915-8C17ED92290F}" dt="2020-12-07T17:22:37.596" v="31431" actId="108"/>
          <ac:spMkLst>
            <pc:docMk/>
            <pc:sldMk cId="139794933" sldId="404"/>
            <ac:spMk id="3" creationId="{E729EEA2-45D5-40B5-8AA4-00DEF153A6A8}"/>
          </ac:spMkLst>
        </pc:spChg>
      </pc:sldChg>
      <pc:sldChg chg="addSp delSp modSp add mod modAnim modNotesTx">
        <pc:chgData name="Weiwei Jia" userId="7c2f71c6-eebc-4da0-9205-053e2dd877f5" providerId="ADAL" clId="{66480237-34D0-4574-9915-8C17ED92290F}" dt="2020-12-10T15:38:36.451" v="74227"/>
        <pc:sldMkLst>
          <pc:docMk/>
          <pc:sldMk cId="930825468" sldId="405"/>
        </pc:sldMkLst>
        <pc:spChg chg="mod">
          <ac:chgData name="Weiwei Jia" userId="7c2f71c6-eebc-4da0-9205-053e2dd877f5" providerId="ADAL" clId="{66480237-34D0-4574-9915-8C17ED92290F}" dt="2020-12-10T14:33:49.233" v="72141" actId="20577"/>
          <ac:spMkLst>
            <pc:docMk/>
            <pc:sldMk cId="930825468" sldId="405"/>
            <ac:spMk id="2" creationId="{C53750B4-2E58-4889-A892-E1F14640303A}"/>
          </ac:spMkLst>
        </pc:spChg>
        <pc:spChg chg="add mod">
          <ac:chgData name="Weiwei Jia" userId="7c2f71c6-eebc-4da0-9205-053e2dd877f5" providerId="ADAL" clId="{66480237-34D0-4574-9915-8C17ED92290F}" dt="2020-12-10T10:17:33.456" v="66291"/>
          <ac:spMkLst>
            <pc:docMk/>
            <pc:sldMk cId="930825468" sldId="405"/>
            <ac:spMk id="5" creationId="{AB68B580-4DC3-456D-A71E-1D4B77911289}"/>
          </ac:spMkLst>
        </pc:spChg>
        <pc:spChg chg="mod ord">
          <ac:chgData name="Weiwei Jia" userId="7c2f71c6-eebc-4da0-9205-053e2dd877f5" providerId="ADAL" clId="{66480237-34D0-4574-9915-8C17ED92290F}" dt="2020-12-10T14:31:13.281" v="71953" actId="20577"/>
          <ac:spMkLst>
            <pc:docMk/>
            <pc:sldMk cId="930825468" sldId="405"/>
            <ac:spMk id="6" creationId="{F4856F9B-105E-49CD-88C0-04EE9CD9B06A}"/>
          </ac:spMkLst>
        </pc:spChg>
        <pc:picChg chg="add mod">
          <ac:chgData name="Weiwei Jia" userId="7c2f71c6-eebc-4da0-9205-053e2dd877f5" providerId="ADAL" clId="{66480237-34D0-4574-9915-8C17ED92290F}" dt="2020-12-09T10:27:42.705" v="51419" actId="1076"/>
          <ac:picMkLst>
            <pc:docMk/>
            <pc:sldMk cId="930825468" sldId="405"/>
            <ac:picMk id="4" creationId="{92FA0602-21D8-4AE1-AA74-5DEA1BF7E3DF}"/>
          </ac:picMkLst>
        </pc:picChg>
        <pc:picChg chg="del">
          <ac:chgData name="Weiwei Jia" userId="7c2f71c6-eebc-4da0-9205-053e2dd877f5" providerId="ADAL" clId="{66480237-34D0-4574-9915-8C17ED92290F}" dt="2020-12-07T07:24:10.759" v="26529" actId="478"/>
          <ac:picMkLst>
            <pc:docMk/>
            <pc:sldMk cId="930825468" sldId="405"/>
            <ac:picMk id="10" creationId="{A8057D33-5621-4D16-90B9-AA97B11C3C82}"/>
          </ac:picMkLst>
        </pc:picChg>
      </pc:sldChg>
      <pc:sldChg chg="addSp delSp modSp add del mod ord">
        <pc:chgData name="Weiwei Jia" userId="7c2f71c6-eebc-4da0-9205-053e2dd877f5" providerId="ADAL" clId="{66480237-34D0-4574-9915-8C17ED92290F}" dt="2020-12-10T14:50:59.750" v="73306" actId="47"/>
        <pc:sldMkLst>
          <pc:docMk/>
          <pc:sldMk cId="3444708704" sldId="406"/>
        </pc:sldMkLst>
        <pc:spChg chg="mod">
          <ac:chgData name="Weiwei Jia" userId="7c2f71c6-eebc-4da0-9205-053e2dd877f5" providerId="ADAL" clId="{66480237-34D0-4574-9915-8C17ED92290F}" dt="2020-12-09T10:29:21.629" v="51455" actId="122"/>
          <ac:spMkLst>
            <pc:docMk/>
            <pc:sldMk cId="3444708704" sldId="406"/>
            <ac:spMk id="2" creationId="{C53750B4-2E58-4889-A892-E1F14640303A}"/>
          </ac:spMkLst>
        </pc:spChg>
        <pc:spChg chg="mod ord">
          <ac:chgData name="Weiwei Jia" userId="7c2f71c6-eebc-4da0-9205-053e2dd877f5" providerId="ADAL" clId="{66480237-34D0-4574-9915-8C17ED92290F}" dt="2020-12-09T10:29:36.417" v="51466" actId="166"/>
          <ac:spMkLst>
            <pc:docMk/>
            <pc:sldMk cId="3444708704" sldId="406"/>
            <ac:spMk id="6" creationId="{F4856F9B-105E-49CD-88C0-04EE9CD9B06A}"/>
          </ac:spMkLst>
        </pc:spChg>
        <pc:picChg chg="del">
          <ac:chgData name="Weiwei Jia" userId="7c2f71c6-eebc-4da0-9205-053e2dd877f5" providerId="ADAL" clId="{66480237-34D0-4574-9915-8C17ED92290F}" dt="2020-12-07T07:30:32.983" v="27531" actId="478"/>
          <ac:picMkLst>
            <pc:docMk/>
            <pc:sldMk cId="3444708704" sldId="406"/>
            <ac:picMk id="4" creationId="{92FA0602-21D8-4AE1-AA74-5DEA1BF7E3DF}"/>
          </ac:picMkLst>
        </pc:picChg>
        <pc:picChg chg="add mod">
          <ac:chgData name="Weiwei Jia" userId="7c2f71c6-eebc-4da0-9205-053e2dd877f5" providerId="ADAL" clId="{66480237-34D0-4574-9915-8C17ED92290F}" dt="2020-12-09T10:29:11.272" v="51451" actId="1076"/>
          <ac:picMkLst>
            <pc:docMk/>
            <pc:sldMk cId="3444708704" sldId="406"/>
            <ac:picMk id="5" creationId="{1943D826-8C4A-4133-A7F8-B9CB47B00F4B}"/>
          </ac:picMkLst>
        </pc:picChg>
      </pc:sldChg>
      <pc:sldChg chg="addSp delSp modSp add mod modNotesTx">
        <pc:chgData name="Weiwei Jia" userId="7c2f71c6-eebc-4da0-9205-053e2dd877f5" providerId="ADAL" clId="{66480237-34D0-4574-9915-8C17ED92290F}" dt="2020-12-10T14:35:10.111" v="72347" actId="20577"/>
        <pc:sldMkLst>
          <pc:docMk/>
          <pc:sldMk cId="1255311919" sldId="407"/>
        </pc:sldMkLst>
        <pc:spChg chg="mod">
          <ac:chgData name="Weiwei Jia" userId="7c2f71c6-eebc-4da0-9205-053e2dd877f5" providerId="ADAL" clId="{66480237-34D0-4574-9915-8C17ED92290F}" dt="2020-12-10T14:33:58.559" v="72158" actId="20577"/>
          <ac:spMkLst>
            <pc:docMk/>
            <pc:sldMk cId="1255311919" sldId="407"/>
            <ac:spMk id="2" creationId="{C53750B4-2E58-4889-A892-E1F14640303A}"/>
          </ac:spMkLst>
        </pc:spChg>
        <pc:spChg chg="mod">
          <ac:chgData name="Weiwei Jia" userId="7c2f71c6-eebc-4da0-9205-053e2dd877f5" providerId="ADAL" clId="{66480237-34D0-4574-9915-8C17ED92290F}" dt="2020-12-10T14:33:10.144" v="72128" actId="20577"/>
          <ac:spMkLst>
            <pc:docMk/>
            <pc:sldMk cId="1255311919" sldId="407"/>
            <ac:spMk id="6" creationId="{F4856F9B-105E-49CD-88C0-04EE9CD9B06A}"/>
          </ac:spMkLst>
        </pc:spChg>
        <pc:spChg chg="add mod">
          <ac:chgData name="Weiwei Jia" userId="7c2f71c6-eebc-4da0-9205-053e2dd877f5" providerId="ADAL" clId="{66480237-34D0-4574-9915-8C17ED92290F}" dt="2020-12-10T10:17:36.193" v="66292"/>
          <ac:spMkLst>
            <pc:docMk/>
            <pc:sldMk cId="1255311919" sldId="407"/>
            <ac:spMk id="7" creationId="{E5A694DE-662A-47D7-BFCA-07BD7F186528}"/>
          </ac:spMkLst>
        </pc:spChg>
        <pc:picChg chg="del">
          <ac:chgData name="Weiwei Jia" userId="7c2f71c6-eebc-4da0-9205-053e2dd877f5" providerId="ADAL" clId="{66480237-34D0-4574-9915-8C17ED92290F}" dt="2020-12-07T07:35:31.940" v="27964" actId="478"/>
          <ac:picMkLst>
            <pc:docMk/>
            <pc:sldMk cId="1255311919" sldId="407"/>
            <ac:picMk id="4" creationId="{92FA0602-21D8-4AE1-AA74-5DEA1BF7E3DF}"/>
          </ac:picMkLst>
        </pc:picChg>
        <pc:picChg chg="add mod">
          <ac:chgData name="Weiwei Jia" userId="7c2f71c6-eebc-4da0-9205-053e2dd877f5" providerId="ADAL" clId="{66480237-34D0-4574-9915-8C17ED92290F}" dt="2020-12-09T10:31:30.423" v="51471" actId="1076"/>
          <ac:picMkLst>
            <pc:docMk/>
            <pc:sldMk cId="1255311919" sldId="407"/>
            <ac:picMk id="5" creationId="{2D5D5458-F58C-4B43-A3FD-673B56536DFD}"/>
          </ac:picMkLst>
        </pc:picChg>
      </pc:sldChg>
      <pc:sldChg chg="modSp add mod modAnim modNotesTx">
        <pc:chgData name="Weiwei Jia" userId="7c2f71c6-eebc-4da0-9205-053e2dd877f5" providerId="ADAL" clId="{66480237-34D0-4574-9915-8C17ED92290F}" dt="2020-12-10T15:55:05.249" v="74273" actId="207"/>
        <pc:sldMkLst>
          <pc:docMk/>
          <pc:sldMk cId="993211582" sldId="408"/>
        </pc:sldMkLst>
        <pc:spChg chg="mod">
          <ac:chgData name="Weiwei Jia" userId="7c2f71c6-eebc-4da0-9205-053e2dd877f5" providerId="ADAL" clId="{66480237-34D0-4574-9915-8C17ED92290F}" dt="2020-12-09T10:35:21.321" v="51507" actId="122"/>
          <ac:spMkLst>
            <pc:docMk/>
            <pc:sldMk cId="993211582" sldId="408"/>
            <ac:spMk id="2" creationId="{0BC373C7-5ED6-4381-BD62-EE25B53D6D87}"/>
          </ac:spMkLst>
        </pc:spChg>
        <pc:spChg chg="mod">
          <ac:chgData name="Weiwei Jia" userId="7c2f71c6-eebc-4da0-9205-053e2dd877f5" providerId="ADAL" clId="{66480237-34D0-4574-9915-8C17ED92290F}" dt="2020-12-10T15:55:05.249" v="74273" actId="207"/>
          <ac:spMkLst>
            <pc:docMk/>
            <pc:sldMk cId="993211582" sldId="408"/>
            <ac:spMk id="3" creationId="{E729EEA2-45D5-40B5-8AA4-00DEF153A6A8}"/>
          </ac:spMkLst>
        </pc:spChg>
      </pc:sldChg>
      <pc:sldChg chg="modSp add del mod ord">
        <pc:chgData name="Weiwei Jia" userId="7c2f71c6-eebc-4da0-9205-053e2dd877f5" providerId="ADAL" clId="{66480237-34D0-4574-9915-8C17ED92290F}" dt="2020-12-10T14:51:02.183" v="73319" actId="47"/>
        <pc:sldMkLst>
          <pc:docMk/>
          <pc:sldMk cId="2796283333" sldId="409"/>
        </pc:sldMkLst>
        <pc:spChg chg="mod">
          <ac:chgData name="Weiwei Jia" userId="7c2f71c6-eebc-4da0-9205-053e2dd877f5" providerId="ADAL" clId="{66480237-34D0-4574-9915-8C17ED92290F}" dt="2020-12-09T10:35:33.938" v="51509" actId="122"/>
          <ac:spMkLst>
            <pc:docMk/>
            <pc:sldMk cId="2796283333" sldId="409"/>
            <ac:spMk id="2" creationId="{0BC373C7-5ED6-4381-BD62-EE25B53D6D87}"/>
          </ac:spMkLst>
        </pc:spChg>
        <pc:spChg chg="mod">
          <ac:chgData name="Weiwei Jia" userId="7c2f71c6-eebc-4da0-9205-053e2dd877f5" providerId="ADAL" clId="{66480237-34D0-4574-9915-8C17ED92290F}" dt="2020-12-07T17:22:59.297" v="31434" actId="108"/>
          <ac:spMkLst>
            <pc:docMk/>
            <pc:sldMk cId="2796283333" sldId="409"/>
            <ac:spMk id="3" creationId="{E729EEA2-45D5-40B5-8AA4-00DEF153A6A8}"/>
          </ac:spMkLst>
        </pc:spChg>
      </pc:sldChg>
      <pc:sldChg chg="modSp add del mod ord">
        <pc:chgData name="Weiwei Jia" userId="7c2f71c6-eebc-4da0-9205-053e2dd877f5" providerId="ADAL" clId="{66480237-34D0-4574-9915-8C17ED92290F}" dt="2020-12-10T14:50:57.318" v="73296" actId="47"/>
        <pc:sldMkLst>
          <pc:docMk/>
          <pc:sldMk cId="2188734229" sldId="410"/>
        </pc:sldMkLst>
        <pc:spChg chg="mod">
          <ac:chgData name="Weiwei Jia" userId="7c2f71c6-eebc-4da0-9205-053e2dd877f5" providerId="ADAL" clId="{66480237-34D0-4574-9915-8C17ED92290F}" dt="2020-12-09T10:35:26.475" v="51508" actId="122"/>
          <ac:spMkLst>
            <pc:docMk/>
            <pc:sldMk cId="2188734229" sldId="410"/>
            <ac:spMk id="2" creationId="{0BC373C7-5ED6-4381-BD62-EE25B53D6D87}"/>
          </ac:spMkLst>
        </pc:spChg>
        <pc:spChg chg="mod">
          <ac:chgData name="Weiwei Jia" userId="7c2f71c6-eebc-4da0-9205-053e2dd877f5" providerId="ADAL" clId="{66480237-34D0-4574-9915-8C17ED92290F}" dt="2020-12-09T10:25:49.954" v="51413" actId="20577"/>
          <ac:spMkLst>
            <pc:docMk/>
            <pc:sldMk cId="2188734229" sldId="410"/>
            <ac:spMk id="3" creationId="{E729EEA2-45D5-40B5-8AA4-00DEF153A6A8}"/>
          </ac:spMkLst>
        </pc:spChg>
      </pc:sldChg>
      <pc:sldChg chg="modSp add del mod ord">
        <pc:chgData name="Weiwei Jia" userId="7c2f71c6-eebc-4da0-9205-053e2dd877f5" providerId="ADAL" clId="{66480237-34D0-4574-9915-8C17ED92290F}" dt="2020-12-10T14:50:57.331" v="73297" actId="47"/>
        <pc:sldMkLst>
          <pc:docMk/>
          <pc:sldMk cId="2505991583" sldId="411"/>
        </pc:sldMkLst>
        <pc:spChg chg="mod">
          <ac:chgData name="Weiwei Jia" userId="7c2f71c6-eebc-4da0-9205-053e2dd877f5" providerId="ADAL" clId="{66480237-34D0-4574-9915-8C17ED92290F}" dt="2020-12-07T08:15:04.872" v="30705" actId="20577"/>
          <ac:spMkLst>
            <pc:docMk/>
            <pc:sldMk cId="2505991583" sldId="411"/>
            <ac:spMk id="2" creationId="{0BC373C7-5ED6-4381-BD62-EE25B53D6D87}"/>
          </ac:spMkLst>
        </pc:spChg>
        <pc:spChg chg="mod">
          <ac:chgData name="Weiwei Jia" userId="7c2f71c6-eebc-4da0-9205-053e2dd877f5" providerId="ADAL" clId="{66480237-34D0-4574-9915-8C17ED92290F}" dt="2020-12-07T08:24:31.152" v="31333" actId="108"/>
          <ac:spMkLst>
            <pc:docMk/>
            <pc:sldMk cId="2505991583" sldId="411"/>
            <ac:spMk id="3" creationId="{E729EEA2-45D5-40B5-8AA4-00DEF153A6A8}"/>
          </ac:spMkLst>
        </pc:spChg>
      </pc:sldChg>
      <pc:sldChg chg="addSp delSp modSp add mod modAnim modNotesTx">
        <pc:chgData name="Weiwei Jia" userId="7c2f71c6-eebc-4da0-9205-053e2dd877f5" providerId="ADAL" clId="{66480237-34D0-4574-9915-8C17ED92290F}" dt="2020-12-10T07:19:49.887" v="59472" actId="20577"/>
        <pc:sldMkLst>
          <pc:docMk/>
          <pc:sldMk cId="3626775097" sldId="412"/>
        </pc:sldMkLst>
        <pc:spChg chg="mod">
          <ac:chgData name="Weiwei Jia" userId="7c2f71c6-eebc-4da0-9205-053e2dd877f5" providerId="ADAL" clId="{66480237-34D0-4574-9915-8C17ED92290F}" dt="2020-12-08T23:06:23.385" v="37792" actId="1036"/>
          <ac:spMkLst>
            <pc:docMk/>
            <pc:sldMk cId="3626775097" sldId="412"/>
            <ac:spMk id="2" creationId="{0BC373C7-5ED6-4381-BD62-EE25B53D6D87}"/>
          </ac:spMkLst>
        </pc:spChg>
        <pc:spChg chg="mod">
          <ac:chgData name="Weiwei Jia" userId="7c2f71c6-eebc-4da0-9205-053e2dd877f5" providerId="ADAL" clId="{66480237-34D0-4574-9915-8C17ED92290F}" dt="2020-12-09T02:14:23.771" v="41221" actId="108"/>
          <ac:spMkLst>
            <pc:docMk/>
            <pc:sldMk cId="3626775097" sldId="412"/>
            <ac:spMk id="3" creationId="{E729EEA2-45D5-40B5-8AA4-00DEF153A6A8}"/>
          </ac:spMkLst>
        </pc:spChg>
        <pc:spChg chg="del">
          <ac:chgData name="Weiwei Jia" userId="7c2f71c6-eebc-4da0-9205-053e2dd877f5" providerId="ADAL" clId="{66480237-34D0-4574-9915-8C17ED92290F}" dt="2020-12-07T20:33:13.831" v="31569" actId="478"/>
          <ac:spMkLst>
            <pc:docMk/>
            <pc:sldMk cId="3626775097" sldId="412"/>
            <ac:spMk id="5" creationId="{783C4136-E7F7-4D80-A75A-A27E0C7B34EB}"/>
          </ac:spMkLst>
        </pc:spChg>
        <pc:spChg chg="add del mod">
          <ac:chgData name="Weiwei Jia" userId="7c2f71c6-eebc-4da0-9205-053e2dd877f5" providerId="ADAL" clId="{66480237-34D0-4574-9915-8C17ED92290F}" dt="2020-12-08T22:41:00.449" v="37173" actId="478"/>
          <ac:spMkLst>
            <pc:docMk/>
            <pc:sldMk cId="3626775097" sldId="412"/>
            <ac:spMk id="14" creationId="{5D17A533-A81E-4D3F-9FB8-27688E358E33}"/>
          </ac:spMkLst>
        </pc:spChg>
        <pc:spChg chg="add del mod">
          <ac:chgData name="Weiwei Jia" userId="7c2f71c6-eebc-4da0-9205-053e2dd877f5" providerId="ADAL" clId="{66480237-34D0-4574-9915-8C17ED92290F}" dt="2020-12-08T22:38:47.249" v="36939" actId="478"/>
          <ac:spMkLst>
            <pc:docMk/>
            <pc:sldMk cId="3626775097" sldId="412"/>
            <ac:spMk id="16" creationId="{AFD74387-73E1-4177-8775-7F6389B4CEE2}"/>
          </ac:spMkLst>
        </pc:spChg>
        <pc:spChg chg="add del mod">
          <ac:chgData name="Weiwei Jia" userId="7c2f71c6-eebc-4da0-9205-053e2dd877f5" providerId="ADAL" clId="{66480237-34D0-4574-9915-8C17ED92290F}" dt="2020-12-08T22:38:49.810" v="36940" actId="478"/>
          <ac:spMkLst>
            <pc:docMk/>
            <pc:sldMk cId="3626775097" sldId="412"/>
            <ac:spMk id="17" creationId="{AEFE5C55-55DE-4FC2-A2FA-2C00926B3478}"/>
          </ac:spMkLst>
        </pc:spChg>
        <pc:spChg chg="add del mod">
          <ac:chgData name="Weiwei Jia" userId="7c2f71c6-eebc-4da0-9205-053e2dd877f5" providerId="ADAL" clId="{66480237-34D0-4574-9915-8C17ED92290F}" dt="2020-12-07T20:52:17.673" v="32160"/>
          <ac:spMkLst>
            <pc:docMk/>
            <pc:sldMk cId="3626775097" sldId="412"/>
            <ac:spMk id="18" creationId="{79F54CD5-309D-4C6F-B1FD-E877F4405595}"/>
          </ac:spMkLst>
        </pc:spChg>
        <pc:spChg chg="add del">
          <ac:chgData name="Weiwei Jia" userId="7c2f71c6-eebc-4da0-9205-053e2dd877f5" providerId="ADAL" clId="{66480237-34D0-4574-9915-8C17ED92290F}" dt="2020-12-07T20:53:48.938" v="32189" actId="478"/>
          <ac:spMkLst>
            <pc:docMk/>
            <pc:sldMk cId="3626775097" sldId="412"/>
            <ac:spMk id="19" creationId="{49023CCA-E2FE-41C4-AF45-1BF9F227CF91}"/>
          </ac:spMkLst>
        </pc:spChg>
        <pc:spChg chg="add del mod">
          <ac:chgData name="Weiwei Jia" userId="7c2f71c6-eebc-4da0-9205-053e2dd877f5" providerId="ADAL" clId="{66480237-34D0-4574-9915-8C17ED92290F}" dt="2020-12-07T20:54:15.736" v="32195" actId="478"/>
          <ac:spMkLst>
            <pc:docMk/>
            <pc:sldMk cId="3626775097" sldId="412"/>
            <ac:spMk id="20" creationId="{C92EB459-EF3A-41A4-AD44-A3F2DC13DE72}"/>
          </ac:spMkLst>
        </pc:spChg>
        <pc:spChg chg="add del mod">
          <ac:chgData name="Weiwei Jia" userId="7c2f71c6-eebc-4da0-9205-053e2dd877f5" providerId="ADAL" clId="{66480237-34D0-4574-9915-8C17ED92290F}" dt="2020-12-07T20:54:15.048" v="32194" actId="478"/>
          <ac:spMkLst>
            <pc:docMk/>
            <pc:sldMk cId="3626775097" sldId="412"/>
            <ac:spMk id="21" creationId="{246F1D7D-0171-4544-8A44-B999542FA181}"/>
          </ac:spMkLst>
        </pc:spChg>
        <pc:spChg chg="add del mod">
          <ac:chgData name="Weiwei Jia" userId="7c2f71c6-eebc-4da0-9205-053e2dd877f5" providerId="ADAL" clId="{66480237-34D0-4574-9915-8C17ED92290F}" dt="2020-12-08T22:38:52.961" v="36942" actId="478"/>
          <ac:spMkLst>
            <pc:docMk/>
            <pc:sldMk cId="3626775097" sldId="412"/>
            <ac:spMk id="22" creationId="{7A879E70-97B3-40F9-9C87-0DA3E05365E0}"/>
          </ac:spMkLst>
        </pc:spChg>
        <pc:spChg chg="add del mod">
          <ac:chgData name="Weiwei Jia" userId="7c2f71c6-eebc-4da0-9205-053e2dd877f5" providerId="ADAL" clId="{66480237-34D0-4574-9915-8C17ED92290F}" dt="2020-12-07T20:56:32.313" v="32240" actId="478"/>
          <ac:spMkLst>
            <pc:docMk/>
            <pc:sldMk cId="3626775097" sldId="412"/>
            <ac:spMk id="23" creationId="{DCF81C18-8A3B-47A5-9A6D-79511B4488DB}"/>
          </ac:spMkLst>
        </pc:spChg>
        <pc:spChg chg="add del mod">
          <ac:chgData name="Weiwei Jia" userId="7c2f71c6-eebc-4da0-9205-053e2dd877f5" providerId="ADAL" clId="{66480237-34D0-4574-9915-8C17ED92290F}" dt="2020-12-08T22:38:51.490" v="36941" actId="478"/>
          <ac:spMkLst>
            <pc:docMk/>
            <pc:sldMk cId="3626775097" sldId="412"/>
            <ac:spMk id="24" creationId="{C1F870EE-1DA1-453D-9D35-F2BBE4C64D1E}"/>
          </ac:spMkLst>
        </pc:spChg>
        <pc:picChg chg="add del mod">
          <ac:chgData name="Weiwei Jia" userId="7c2f71c6-eebc-4da0-9205-053e2dd877f5" providerId="ADAL" clId="{66480237-34D0-4574-9915-8C17ED92290F}" dt="2020-12-07T23:21:39.709" v="33096" actId="478"/>
          <ac:picMkLst>
            <pc:docMk/>
            <pc:sldMk cId="3626775097" sldId="412"/>
            <ac:picMk id="7" creationId="{C7BEB4B6-CA3E-4BBE-901C-8F209C6F12A9}"/>
          </ac:picMkLst>
        </pc:picChg>
        <pc:picChg chg="add del mod">
          <ac:chgData name="Weiwei Jia" userId="7c2f71c6-eebc-4da0-9205-053e2dd877f5" providerId="ADAL" clId="{66480237-34D0-4574-9915-8C17ED92290F}" dt="2020-12-08T22:38:44.120" v="36937" actId="478"/>
          <ac:picMkLst>
            <pc:docMk/>
            <pc:sldMk cId="3626775097" sldId="412"/>
            <ac:picMk id="9" creationId="{DAA59EC5-F1FB-4FFA-8605-CB87F49E5E5B}"/>
          </ac:picMkLst>
        </pc:picChg>
        <pc:picChg chg="add del mod">
          <ac:chgData name="Weiwei Jia" userId="7c2f71c6-eebc-4da0-9205-053e2dd877f5" providerId="ADAL" clId="{66480237-34D0-4574-9915-8C17ED92290F}" dt="2020-12-07T20:40:56.652" v="31712" actId="478"/>
          <ac:picMkLst>
            <pc:docMk/>
            <pc:sldMk cId="3626775097" sldId="412"/>
            <ac:picMk id="11" creationId="{51602B79-E54D-420A-91B9-7EA4DF14DD6F}"/>
          </ac:picMkLst>
        </pc:picChg>
        <pc:picChg chg="add del mod">
          <ac:chgData name="Weiwei Jia" userId="7c2f71c6-eebc-4da0-9205-053e2dd877f5" providerId="ADAL" clId="{66480237-34D0-4574-9915-8C17ED92290F}" dt="2020-12-08T22:38:45.569" v="36938" actId="478"/>
          <ac:picMkLst>
            <pc:docMk/>
            <pc:sldMk cId="3626775097" sldId="412"/>
            <ac:picMk id="13" creationId="{FF3CC37D-E00F-4845-AF63-F439A42036E8}"/>
          </ac:picMkLst>
        </pc:picChg>
        <pc:picChg chg="add del mod">
          <ac:chgData name="Weiwei Jia" userId="7c2f71c6-eebc-4da0-9205-053e2dd877f5" providerId="ADAL" clId="{66480237-34D0-4574-9915-8C17ED92290F}" dt="2020-12-08T22:38:54.769" v="36943" actId="478"/>
          <ac:picMkLst>
            <pc:docMk/>
            <pc:sldMk cId="3626775097" sldId="412"/>
            <ac:picMk id="26" creationId="{E7032232-17BD-4B68-A43A-6C355EB5ACAC}"/>
          </ac:picMkLst>
        </pc:picChg>
        <pc:cxnChg chg="add del mod">
          <ac:chgData name="Weiwei Jia" userId="7c2f71c6-eebc-4da0-9205-053e2dd877f5" providerId="ADAL" clId="{66480237-34D0-4574-9915-8C17ED92290F}" dt="2020-12-07T20:46:32.570" v="31846" actId="478"/>
          <ac:cxnSpMkLst>
            <pc:docMk/>
            <pc:sldMk cId="3626775097" sldId="412"/>
            <ac:cxnSpMk id="15" creationId="{AE64FDFA-8E2E-4795-92A1-56B7A48EAD1B}"/>
          </ac:cxnSpMkLst>
        </pc:cxnChg>
      </pc:sldChg>
      <pc:sldChg chg="addSp delSp modSp add mod modNotesTx">
        <pc:chgData name="Weiwei Jia" userId="7c2f71c6-eebc-4da0-9205-053e2dd877f5" providerId="ADAL" clId="{66480237-34D0-4574-9915-8C17ED92290F}" dt="2020-12-10T15:49:38.036" v="74242" actId="207"/>
        <pc:sldMkLst>
          <pc:docMk/>
          <pc:sldMk cId="684435058" sldId="413"/>
        </pc:sldMkLst>
        <pc:spChg chg="mod">
          <ac:chgData name="Weiwei Jia" userId="7c2f71c6-eebc-4da0-9205-053e2dd877f5" providerId="ADAL" clId="{66480237-34D0-4574-9915-8C17ED92290F}" dt="2020-12-10T15:16:14.867" v="73863" actId="20577"/>
          <ac:spMkLst>
            <pc:docMk/>
            <pc:sldMk cId="684435058" sldId="413"/>
            <ac:spMk id="2" creationId="{C2A4D468-CD50-42F1-9F7D-AA66BE33FF38}"/>
          </ac:spMkLst>
        </pc:spChg>
        <pc:spChg chg="del">
          <ac:chgData name="Weiwei Jia" userId="7c2f71c6-eebc-4da0-9205-053e2dd877f5" providerId="ADAL" clId="{66480237-34D0-4574-9915-8C17ED92290F}" dt="2020-12-08T00:15:49.338" v="33612" actId="478"/>
          <ac:spMkLst>
            <pc:docMk/>
            <pc:sldMk cId="684435058" sldId="413"/>
            <ac:spMk id="3" creationId="{375F2ACE-BC6B-41EB-B11A-A74ADF5626CC}"/>
          </ac:spMkLst>
        </pc:spChg>
        <pc:spChg chg="add mod">
          <ac:chgData name="Weiwei Jia" userId="7c2f71c6-eebc-4da0-9205-053e2dd877f5" providerId="ADAL" clId="{66480237-34D0-4574-9915-8C17ED92290F}" dt="2020-12-10T15:49:38.036" v="74242" actId="207"/>
          <ac:spMkLst>
            <pc:docMk/>
            <pc:sldMk cId="684435058" sldId="413"/>
            <ac:spMk id="5" creationId="{59EBADD6-5595-453D-9B55-50B39CBA73B6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7" creationId="{6A55341A-29E6-4FF9-BCFC-E470B9FD0177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8" creationId="{47D2F5BB-8045-47FE-80F7-ADF587369DA9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9" creationId="{87258388-0212-4518-BF5C-0EC0E4BDB731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10" creationId="{0E465BB7-F08B-4B53-9540-1E9BAD117F1F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11" creationId="{A178EE7E-32F4-45C4-8C01-4D56EC0EF1FA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12" creationId="{714D4411-43B5-4977-8C27-7D06CF211D23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13" creationId="{F3ECC7E4-0623-4AB9-8305-F2F703F2C311}"/>
          </ac:spMkLst>
        </pc:spChg>
        <pc:spChg chg="add del mod">
          <ac:chgData name="Weiwei Jia" userId="7c2f71c6-eebc-4da0-9205-053e2dd877f5" providerId="ADAL" clId="{66480237-34D0-4574-9915-8C17ED92290F}" dt="2020-12-08T01:15:51.548" v="33655" actId="478"/>
          <ac:spMkLst>
            <pc:docMk/>
            <pc:sldMk cId="684435058" sldId="413"/>
            <ac:spMk id="14" creationId="{60B19582-7674-40CA-9576-BF332E61036A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15" creationId="{77218DAB-F2CF-4AEF-94E7-2223D0CC98B2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16" creationId="{291233C6-A402-4FFE-9BB3-3E8CAA90836D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17" creationId="{4B2C6353-9B8A-4BB0-9AB5-58DD47F08322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18" creationId="{413D228C-BDA2-4087-9A4B-36F32F74B506}"/>
          </ac:spMkLst>
        </pc:spChg>
        <pc:spChg chg="add del">
          <ac:chgData name="Weiwei Jia" userId="7c2f71c6-eebc-4da0-9205-053e2dd877f5" providerId="ADAL" clId="{66480237-34D0-4574-9915-8C17ED92290F}" dt="2020-12-08T01:17:35.915" v="33699" actId="478"/>
          <ac:spMkLst>
            <pc:docMk/>
            <pc:sldMk cId="684435058" sldId="413"/>
            <ac:spMk id="19" creationId="{91028C5E-763A-444C-85FE-282BA2525501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20" creationId="{7699527F-F28E-4C4F-8853-A7F09A884D90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21" creationId="{AE5EDB1A-008E-4F60-A399-5E3BA8C59A56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22" creationId="{77B2B733-2217-4016-AFF4-DC37EC3B2248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23" creationId="{2E205229-F887-44D8-A7E4-C516EB57E589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24" creationId="{7CAE9003-3BC6-447C-B745-77B4BF749A6C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25" creationId="{C6AC6BC5-2843-473F-991B-8F0EAF7B7514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26" creationId="{B111C45E-17A2-4B8D-88C1-E7AFB4F2915D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27" creationId="{9C1C2E43-2D13-46F9-8BCF-46FD73FFDEBA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28" creationId="{E6398BDF-25EA-4E19-83EC-A78813CAA836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29" creationId="{54BF0239-89B5-488D-B1C8-0C5119F49482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30" creationId="{4F5524E9-6411-4669-95FA-1F72AA6D6E9C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31" creationId="{727DD193-DB41-4D73-8F47-12D47C126283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32" creationId="{EEFA1B71-5815-47C3-9765-AC6D89E68CC9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33" creationId="{AA944C3F-236E-4DD7-A7FE-FA2DC992E29F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34" creationId="{4A923C9F-1C69-45BF-A2E5-B425D0408207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35" creationId="{9ACC7A60-C062-4D29-9FAE-084A192E680D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36" creationId="{85DBE177-E0C6-4360-85A4-A70044842445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37" creationId="{8DE1300B-E4D6-406D-9D2C-EB193DE4D958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38" creationId="{296241D6-1BE3-45D0-8E29-C1D7A2464E32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39" creationId="{BDD70433-78BB-4361-8F4D-261BB491FD58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40" creationId="{762D010D-AAEF-4494-B9EB-4F432062253E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41" creationId="{CF1721EC-939E-4062-9AE5-AA04CF4865A5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42" creationId="{8D6B2DA6-D125-4941-B1DF-9C751D586082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43" creationId="{99773291-EDD5-45E5-990E-4A3623C78A34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44" creationId="{AD533C47-9725-4AF5-A18D-018938D70B37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45" creationId="{DEEF30F8-02D5-4FAA-8781-D5DF5A214054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46" creationId="{43D491DD-CDE9-41A2-B65B-6AC61DCA72B5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47" creationId="{E1CDC994-1D79-4579-B66B-8997374D08F6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48" creationId="{6A5436C5-D980-4D1F-97F4-96647C8B6CE8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49" creationId="{3AE469B6-EFDC-4D0A-AFD9-CE9928F4EA99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50" creationId="{B7767FEE-8F34-461A-8DF0-55C10BB9DF22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51" creationId="{01C52444-B2B7-4410-933E-FD15F781ECC2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52" creationId="{32561C87-4203-4B21-A0CF-123AD20A4FD2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53" creationId="{61929570-98C3-4E6A-83A1-2412A05C785C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54" creationId="{E01A36D7-2AD4-4352-B4AC-0BEAB5CB1465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55" creationId="{9C11BAF5-F9D9-4613-8115-FF2793EA6C1D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56" creationId="{103739A4-D42A-4172-BC59-1D3B5C642E7B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57" creationId="{F9B91EBB-2FBE-4816-8A2E-28CDDAA2652D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58" creationId="{1D3BD446-C525-4880-83C8-831BDA572A19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59" creationId="{56F2B65D-C6D3-4F6C-970A-A6572CF19C62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60" creationId="{9077011D-0ECA-4156-8FD4-CC5B3E1F1A4A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61" creationId="{9DBE0ABC-1A7A-4F06-8B5F-708367AEA239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62" creationId="{EF625D14-DDF7-428C-B382-3F0FC819274E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63" creationId="{ECF1597E-5647-490C-883C-027E40C721FA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64" creationId="{292496C3-4938-41FB-86AB-7D5EF0925B12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65" creationId="{999F5FE3-0295-4C3F-BFF7-F83F9B6DE02C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66" creationId="{99B21CA3-D814-445B-94AF-A144F417B093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67" creationId="{E754304B-38EE-48AA-B7E0-6D0F234EF7E0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68" creationId="{CF9E4B35-2140-4570-AE0F-99FBD00E7C80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69" creationId="{7403A9FF-5B1B-4B1F-9BFC-577210A1AB1C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70" creationId="{47D8D2F7-50AF-454C-BE33-32DDC80269E3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71" creationId="{523EEE5E-302D-4821-AC59-1AB86848D6B0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72" creationId="{B5606F21-BF97-4910-9E9F-05DF1449A0C0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73" creationId="{069C6FC0-292E-4900-8286-07459E0487E9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74" creationId="{F21DEB37-CB34-42F5-AEC7-3DFD482F013F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75" creationId="{155EDAF9-1E67-4BD2-B403-F21CCBFC8A69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76" creationId="{86474F43-059F-4355-9D3F-774CA24CCDAA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77" creationId="{78D88FB2-8AEC-48DF-BE9C-10EA7305F472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78" creationId="{9CF587CB-A878-413C-BE93-B09A05DF65B5}"/>
          </ac:spMkLst>
        </pc:spChg>
        <pc:spChg chg="add mod">
          <ac:chgData name="Weiwei Jia" userId="7c2f71c6-eebc-4da0-9205-053e2dd877f5" providerId="ADAL" clId="{66480237-34D0-4574-9915-8C17ED92290F}" dt="2020-12-08T03:14:57.685" v="35138" actId="1036"/>
          <ac:spMkLst>
            <pc:docMk/>
            <pc:sldMk cId="684435058" sldId="413"/>
            <ac:spMk id="79" creationId="{3A8FC32D-86EA-42E0-98F9-F946B82ADBC1}"/>
          </ac:spMkLst>
        </pc:spChg>
        <pc:spChg chg="add del mod">
          <ac:chgData name="Weiwei Jia" userId="7c2f71c6-eebc-4da0-9205-053e2dd877f5" providerId="ADAL" clId="{66480237-34D0-4574-9915-8C17ED92290F}" dt="2020-12-09T22:03:54.796" v="54127" actId="1076"/>
          <ac:spMkLst>
            <pc:docMk/>
            <pc:sldMk cId="684435058" sldId="413"/>
            <ac:spMk id="80" creationId="{90091997-26CE-4EDC-9210-F9846E7556C7}"/>
          </ac:spMkLst>
        </pc:spChg>
        <pc:spChg chg="add mod ord">
          <ac:chgData name="Weiwei Jia" userId="7c2f71c6-eebc-4da0-9205-053e2dd877f5" providerId="ADAL" clId="{66480237-34D0-4574-9915-8C17ED92290F}" dt="2020-12-08T01:31:42.829" v="34389" actId="1035"/>
          <ac:spMkLst>
            <pc:docMk/>
            <pc:sldMk cId="684435058" sldId="413"/>
            <ac:spMk id="81" creationId="{6015CDA8-8FD1-4468-802B-658F0616E01D}"/>
          </ac:spMkLst>
        </pc:spChg>
        <pc:spChg chg="add mod">
          <ac:chgData name="Weiwei Jia" userId="7c2f71c6-eebc-4da0-9205-053e2dd877f5" providerId="ADAL" clId="{66480237-34D0-4574-9915-8C17ED92290F}" dt="2020-12-10T10:17:01.252" v="66286"/>
          <ac:spMkLst>
            <pc:docMk/>
            <pc:sldMk cId="684435058" sldId="413"/>
            <ac:spMk id="82" creationId="{A2AA6D25-81AF-44B3-99B7-4539699988D9}"/>
          </ac:spMkLst>
        </pc:spChg>
        <pc:spChg chg="add del mod">
          <ac:chgData name="Weiwei Jia" userId="7c2f71c6-eebc-4da0-9205-053e2dd877f5" providerId="ADAL" clId="{66480237-34D0-4574-9915-8C17ED92290F}" dt="2020-12-09T04:32:34.121" v="42982" actId="478"/>
          <ac:spMkLst>
            <pc:docMk/>
            <pc:sldMk cId="684435058" sldId="413"/>
            <ac:spMk id="82" creationId="{D0443610-EF2D-46B5-A295-B3D4739C6EBF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83" creationId="{5E739CE3-A64B-4DD8-8D62-E74313FF451B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84" creationId="{73155042-3FF0-4CB4-9E30-462CD1BDCA65}"/>
          </ac:spMkLst>
        </pc:spChg>
        <pc:spChg chg="add del mod">
          <ac:chgData name="Weiwei Jia" userId="7c2f71c6-eebc-4da0-9205-053e2dd877f5" providerId="ADAL" clId="{66480237-34D0-4574-9915-8C17ED92290F}" dt="2020-12-09T04:32:35.242" v="42983" actId="478"/>
          <ac:spMkLst>
            <pc:docMk/>
            <pc:sldMk cId="684435058" sldId="413"/>
            <ac:spMk id="85" creationId="{736F4F1A-1EB9-443C-8DED-CD5C6D3A07AD}"/>
          </ac:spMkLst>
        </pc:spChg>
        <pc:spChg chg="add del mod">
          <ac:chgData name="Weiwei Jia" userId="7c2f71c6-eebc-4da0-9205-053e2dd877f5" providerId="ADAL" clId="{66480237-34D0-4574-9915-8C17ED92290F}" dt="2020-12-09T04:32:36.618" v="42984" actId="478"/>
          <ac:spMkLst>
            <pc:docMk/>
            <pc:sldMk cId="684435058" sldId="413"/>
            <ac:spMk id="86" creationId="{12EEE2CD-8E08-4085-AA00-519029CC9814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87" creationId="{94957DCC-1A08-4CD4-83C6-336C72FA6DB8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88" creationId="{1E45A2B5-3669-4629-83EA-585BF530A7EE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89" creationId="{701B216B-889D-4289-B450-4C5429291CE2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90" creationId="{3F129238-A3E0-4A3B-A4AC-E7BB5F95953B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91" creationId="{D0BA1525-C121-40E6-B5D0-8BF2317B77CD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92" creationId="{494F0BD3-5D09-4785-BF98-3366DA33EE86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93" creationId="{8EC7FF8C-235C-4594-BD0A-B1163B7A2C63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94" creationId="{BF5EE21A-6609-4B48-A2EA-9CADDA2F172F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95" creationId="{FCEBECCD-17D4-4D4E-9DE0-76B398D94CD1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96" creationId="{C93CF68B-9AE2-420C-B624-76742286CAFF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97" creationId="{45147202-06BB-4310-8EC7-1218D36A8DB3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98" creationId="{26E5EA36-E4A0-4B1E-ADDF-9B9B74D73F9D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99" creationId="{9957E4B4-55B1-4167-A645-01B51AD512B3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00" creationId="{BA52CF38-6A53-4639-B537-88F6869E9D63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01" creationId="{B9AACA42-8848-479B-95F7-F7A6C770B9E0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02" creationId="{39AACE40-10AD-466E-9ABB-05156DDD204E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03" creationId="{C5B1CB0B-6F0F-4F74-8F14-0DCF15670730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04" creationId="{5BF6CC78-85C2-41F6-AC23-7BB7CF406FEA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05" creationId="{6995BBE9-987C-4A24-A4BB-5FD318B7C208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06" creationId="{242EFED5-6D18-49D3-BD00-1F1F7C390B51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07" creationId="{FF8158A3-9225-44DF-8155-CACE3B2ECA52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08" creationId="{26EB658A-9EA9-4AE6-90F2-402B3ACEADC7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09" creationId="{08666DA3-6A34-446E-978E-FCED712D9CFA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10" creationId="{DF73597F-B9E2-422A-BB75-B87998A33C0F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11" creationId="{94447ACF-744B-42B9-9B80-C5FC12BB0D93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12" creationId="{D83C5E57-45BD-429A-A5F7-24324B5BB6A5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13" creationId="{01FCF5F6-D760-4BAE-99E4-9851929622C5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14" creationId="{4157EF1D-5343-4FCA-A6CA-E045DB16FE19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15" creationId="{BB0F901D-BB8A-4F14-A0F9-FE03A962F2EA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16" creationId="{88475C6E-ACEA-4893-B54C-651D5FB9FB44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17" creationId="{BEF791C2-9158-4822-9A1E-526187A201FA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18" creationId="{CBE7F63A-9A2B-4244-8415-DF94140FC001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19" creationId="{2D8B40F2-202F-42FD-B3D8-80E8D8FCD790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20" creationId="{9A2FE151-5E97-4B53-A5DA-54E407D93A08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21" creationId="{1F086375-3627-4324-AB9E-D60B8B27BEE3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22" creationId="{6591796C-A0D8-404B-998A-072AB0CDF540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23" creationId="{9A806600-5F05-431F-BFBD-DD0294027D0B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24" creationId="{09E41BB1-B551-438C-A479-9696E2A15226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25" creationId="{D9B0564F-996F-4D53-B8AF-C5C19FFB0468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26" creationId="{CA886E73-2EE7-4BE3-8CA6-E4E4DE6B3F0F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27" creationId="{6308C6F0-9E16-411D-B2EF-6745B019FCC2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28" creationId="{4C95782A-3CEC-4B50-9FEA-DAF2B238A3EE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29" creationId="{C444DF91-ABD8-4983-B477-B0EAA9C4CF19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30" creationId="{B6E9E856-CEE2-48A8-82C4-5045A80ABD59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31" creationId="{B35F62BD-1F8C-42BA-BAD8-3D450D2D7F36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32" creationId="{23157A91-567C-48B5-B3A4-6CAD13430699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33" creationId="{241572CA-082E-488F-8E12-24CFD623A451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34" creationId="{C00C7092-005C-402E-91BA-819CE75AC975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35" creationId="{43660D87-2291-4CE7-A41A-D663737E9595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36" creationId="{089B688D-AB78-4DC8-9842-14B5BBE7E728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37" creationId="{71247B5A-FEDC-40CF-9085-F5B06F5D5280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38" creationId="{B5E48261-364A-4B72-B7A6-F7CE085257A3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39" creationId="{31FA7307-AF18-414F-85BF-3B2E4F908929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40" creationId="{9D8825C1-40C7-4881-8636-E3460C37FA0F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41" creationId="{04CDB5A2-3CAB-446E-A9EE-E0FCE5ED0BC7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42" creationId="{0FAF9015-5B8F-4990-9B20-9B899521EC8E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43" creationId="{893B09AB-6D14-46E0-A2CF-0FEBD7ECA53F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44" creationId="{88C5E691-A49F-4C98-A4C2-AC0078D61671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45" creationId="{F974FF7E-A689-417D-87DF-EAACFA183E4C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46" creationId="{4797CA89-2537-4EC6-9544-2D538838EE7C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47" creationId="{A79276ED-BD71-4072-8179-425632FFBAF3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48" creationId="{EFFE646A-DD2A-49EF-8F55-5BEFEC5EE94F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49" creationId="{69459C65-81AC-4F25-826D-F38CA1B57F7B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50" creationId="{6BAB5A9B-C61A-467C-9ACC-8C5F89A4AC92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51" creationId="{C3E0288E-DBA5-4BD8-B5A1-AF627967E6ED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52" creationId="{3CD1CB5D-9D7A-422E-BC22-CB569B858526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53" creationId="{D1E3DA25-11D3-4B76-9736-06D6D928CCAA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54" creationId="{61E66646-FABE-4EF1-BB9A-3F9A802F0242}"/>
          </ac:spMkLst>
        </pc:spChg>
        <pc:spChg chg="add del mod">
          <ac:chgData name="Weiwei Jia" userId="7c2f71c6-eebc-4da0-9205-053e2dd877f5" providerId="ADAL" clId="{66480237-34D0-4574-9915-8C17ED92290F}" dt="2020-12-08T01:29:18.600" v="34154"/>
          <ac:spMkLst>
            <pc:docMk/>
            <pc:sldMk cId="684435058" sldId="413"/>
            <ac:spMk id="157" creationId="{AE3B0717-C95F-45F3-BF5D-76955CC0D979}"/>
          </ac:spMkLst>
        </pc:spChg>
        <pc:spChg chg="add del mod">
          <ac:chgData name="Weiwei Jia" userId="7c2f71c6-eebc-4da0-9205-053e2dd877f5" providerId="ADAL" clId="{66480237-34D0-4574-9915-8C17ED92290F}" dt="2020-12-09T04:32:43.433" v="42986" actId="478"/>
          <ac:spMkLst>
            <pc:docMk/>
            <pc:sldMk cId="684435058" sldId="413"/>
            <ac:spMk id="160" creationId="{60F91EE9-32C0-4004-8A83-B9AEE5EC3E58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61" creationId="{07A4F4DE-428B-4308-9230-C0BFD07A0F4F}"/>
          </ac:spMkLst>
        </pc:spChg>
        <pc:spChg chg="add del mod">
          <ac:chgData name="Weiwei Jia" userId="7c2f71c6-eebc-4da0-9205-053e2dd877f5" providerId="ADAL" clId="{66480237-34D0-4574-9915-8C17ED92290F}" dt="2020-12-09T04:32:41.101" v="42985" actId="478"/>
          <ac:spMkLst>
            <pc:docMk/>
            <pc:sldMk cId="684435058" sldId="413"/>
            <ac:spMk id="164" creationId="{25839890-CA2C-4EE7-9941-52F0D0F2A183}"/>
          </ac:spMkLst>
        </pc:spChg>
        <pc:picChg chg="add del mod">
          <ac:chgData name="Weiwei Jia" userId="7c2f71c6-eebc-4da0-9205-053e2dd877f5" providerId="ADAL" clId="{66480237-34D0-4574-9915-8C17ED92290F}" dt="2020-12-08T01:23:57.177" v="33854" actId="478"/>
          <ac:picMkLst>
            <pc:docMk/>
            <pc:sldMk cId="684435058" sldId="413"/>
            <ac:picMk id="6" creationId="{0E41A97E-4A35-4FEF-99D6-65A3779C94CA}"/>
          </ac:picMkLst>
        </pc:picChg>
        <pc:cxnChg chg="add del mod">
          <ac:chgData name="Weiwei Jia" userId="7c2f71c6-eebc-4da0-9205-053e2dd877f5" providerId="ADAL" clId="{66480237-34D0-4574-9915-8C17ED92290F}" dt="2020-12-09T04:32:41.101" v="42985" actId="478"/>
          <ac:cxnSpMkLst>
            <pc:docMk/>
            <pc:sldMk cId="684435058" sldId="413"/>
            <ac:cxnSpMk id="155" creationId="{A65D8D82-25CA-4AC8-B9EF-575F833F52AA}"/>
          </ac:cxnSpMkLst>
        </pc:cxnChg>
      </pc:sldChg>
      <pc:sldChg chg="add del ord">
        <pc:chgData name="Weiwei Jia" userId="7c2f71c6-eebc-4da0-9205-053e2dd877f5" providerId="ADAL" clId="{66480237-34D0-4574-9915-8C17ED92290F}" dt="2020-12-10T14:50:57.394" v="73299" actId="47"/>
        <pc:sldMkLst>
          <pc:docMk/>
          <pc:sldMk cId="820257315" sldId="414"/>
        </pc:sldMkLst>
      </pc:sldChg>
      <pc:sldChg chg="add del">
        <pc:chgData name="Weiwei Jia" userId="7c2f71c6-eebc-4da0-9205-053e2dd877f5" providerId="ADAL" clId="{66480237-34D0-4574-9915-8C17ED92290F}" dt="2020-12-10T14:50:57.426" v="73300" actId="47"/>
        <pc:sldMkLst>
          <pc:docMk/>
          <pc:sldMk cId="1788439917" sldId="415"/>
        </pc:sldMkLst>
      </pc:sldChg>
      <pc:sldChg chg="modSp add del mod ord">
        <pc:chgData name="Weiwei Jia" userId="7c2f71c6-eebc-4da0-9205-053e2dd877f5" providerId="ADAL" clId="{66480237-34D0-4574-9915-8C17ED92290F}" dt="2020-12-10T14:50:59.913" v="73307" actId="47"/>
        <pc:sldMkLst>
          <pc:docMk/>
          <pc:sldMk cId="3865971869" sldId="416"/>
        </pc:sldMkLst>
        <pc:spChg chg="mod">
          <ac:chgData name="Weiwei Jia" userId="7c2f71c6-eebc-4da0-9205-053e2dd877f5" providerId="ADAL" clId="{66480237-34D0-4574-9915-8C17ED92290F}" dt="2020-12-09T15:29:10.489" v="52045" actId="108"/>
          <ac:spMkLst>
            <pc:docMk/>
            <pc:sldMk cId="3865971869" sldId="416"/>
            <ac:spMk id="3" creationId="{E729EEA2-45D5-40B5-8AA4-00DEF153A6A8}"/>
          </ac:spMkLst>
        </pc:spChg>
      </pc:sldChg>
      <pc:sldChg chg="modSp add del mod">
        <pc:chgData name="Weiwei Jia" userId="7c2f71c6-eebc-4da0-9205-053e2dd877f5" providerId="ADAL" clId="{66480237-34D0-4574-9915-8C17ED92290F}" dt="2020-12-09T15:27:44.450" v="52037" actId="47"/>
        <pc:sldMkLst>
          <pc:docMk/>
          <pc:sldMk cId="1506386937" sldId="417"/>
        </pc:sldMkLst>
        <pc:spChg chg="mod">
          <ac:chgData name="Weiwei Jia" userId="7c2f71c6-eebc-4da0-9205-053e2dd877f5" providerId="ADAL" clId="{66480237-34D0-4574-9915-8C17ED92290F}" dt="2020-12-09T15:25:20.984" v="52025" actId="20577"/>
          <ac:spMkLst>
            <pc:docMk/>
            <pc:sldMk cId="1506386937" sldId="417"/>
            <ac:spMk id="3" creationId="{E729EEA2-45D5-40B5-8AA4-00DEF153A6A8}"/>
          </ac:spMkLst>
        </pc:spChg>
      </pc:sldChg>
      <pc:sldChg chg="modSp add del mod">
        <pc:chgData name="Weiwei Jia" userId="7c2f71c6-eebc-4da0-9205-053e2dd877f5" providerId="ADAL" clId="{66480237-34D0-4574-9915-8C17ED92290F}" dt="2020-12-09T15:27:25.972" v="52035" actId="47"/>
        <pc:sldMkLst>
          <pc:docMk/>
          <pc:sldMk cId="914137627" sldId="418"/>
        </pc:sldMkLst>
        <pc:spChg chg="mod">
          <ac:chgData name="Weiwei Jia" userId="7c2f71c6-eebc-4da0-9205-053e2dd877f5" providerId="ADAL" clId="{66480237-34D0-4574-9915-8C17ED92290F}" dt="2020-12-09T15:25:04.937" v="52020" actId="20577"/>
          <ac:spMkLst>
            <pc:docMk/>
            <pc:sldMk cId="914137627" sldId="418"/>
            <ac:spMk id="3" creationId="{E729EEA2-45D5-40B5-8AA4-00DEF153A6A8}"/>
          </ac:spMkLst>
        </pc:spChg>
      </pc:sldChg>
      <pc:sldChg chg="addSp delSp add del mod">
        <pc:chgData name="Weiwei Jia" userId="7c2f71c6-eebc-4da0-9205-053e2dd877f5" providerId="ADAL" clId="{66480237-34D0-4574-9915-8C17ED92290F}" dt="2020-12-10T14:50:57.464" v="73301" actId="47"/>
        <pc:sldMkLst>
          <pc:docMk/>
          <pc:sldMk cId="1112253628" sldId="419"/>
        </pc:sldMkLst>
        <pc:picChg chg="add del">
          <ac:chgData name="Weiwei Jia" userId="7c2f71c6-eebc-4da0-9205-053e2dd877f5" providerId="ADAL" clId="{66480237-34D0-4574-9915-8C17ED92290F}" dt="2020-12-09T17:14:09.434" v="52682" actId="478"/>
          <ac:picMkLst>
            <pc:docMk/>
            <pc:sldMk cId="1112253628" sldId="419"/>
            <ac:picMk id="10" creationId="{A4218E0F-B1AA-4B96-97A0-F255396A5395}"/>
          </ac:picMkLst>
        </pc:picChg>
      </pc:sldChg>
      <pc:sldChg chg="delSp add del setBg delDesignElem">
        <pc:chgData name="Weiwei Jia" userId="7c2f71c6-eebc-4da0-9205-053e2dd877f5" providerId="ADAL" clId="{66480237-34D0-4574-9915-8C17ED92290F}" dt="2020-12-10T14:50:58.368" v="73302" actId="47"/>
        <pc:sldMkLst>
          <pc:docMk/>
          <pc:sldMk cId="4180917061" sldId="420"/>
        </pc:sldMkLst>
        <pc:spChg chg="del">
          <ac:chgData name="Weiwei Jia" userId="7c2f71c6-eebc-4da0-9205-053e2dd877f5" providerId="ADAL" clId="{66480237-34D0-4574-9915-8C17ED92290F}" dt="2020-12-09T02:43:08.986" v="42165"/>
          <ac:spMkLst>
            <pc:docMk/>
            <pc:sldMk cId="4180917061" sldId="420"/>
            <ac:spMk id="12" creationId="{3EEB8ED6-9142-4A11-B029-18DDE98C4952}"/>
          </ac:spMkLst>
        </pc:spChg>
      </pc:sldChg>
      <pc:sldChg chg="add del">
        <pc:chgData name="Weiwei Jia" userId="7c2f71c6-eebc-4da0-9205-053e2dd877f5" providerId="ADAL" clId="{66480237-34D0-4574-9915-8C17ED92290F}" dt="2020-12-10T14:50:58.872" v="73303" actId="47"/>
        <pc:sldMkLst>
          <pc:docMk/>
          <pc:sldMk cId="1642178696" sldId="421"/>
        </pc:sldMkLst>
      </pc:sldChg>
      <pc:sldChg chg="addSp delSp modSp add mod modNotesTx">
        <pc:chgData name="Weiwei Jia" userId="7c2f71c6-eebc-4da0-9205-053e2dd877f5" providerId="ADAL" clId="{66480237-34D0-4574-9915-8C17ED92290F}" dt="2020-12-10T15:49:56.564" v="74244" actId="207"/>
        <pc:sldMkLst>
          <pc:docMk/>
          <pc:sldMk cId="3490816274" sldId="422"/>
        </pc:sldMkLst>
        <pc:spChg chg="del">
          <ac:chgData name="Weiwei Jia" userId="7c2f71c6-eebc-4da0-9205-053e2dd877f5" providerId="ADAL" clId="{66480237-34D0-4574-9915-8C17ED92290F}" dt="2020-12-10T15:16:29.693" v="73864" actId="478"/>
          <ac:spMkLst>
            <pc:docMk/>
            <pc:sldMk cId="3490816274" sldId="422"/>
            <ac:spMk id="2" creationId="{C2A4D468-CD50-42F1-9F7D-AA66BE33FF38}"/>
          </ac:spMkLst>
        </pc:spChg>
        <pc:spChg chg="add del mod">
          <ac:chgData name="Weiwei Jia" userId="7c2f71c6-eebc-4da0-9205-053e2dd877f5" providerId="ADAL" clId="{66480237-34D0-4574-9915-8C17ED92290F}" dt="2020-12-10T02:06:32.764" v="56047" actId="478"/>
          <ac:spMkLst>
            <pc:docMk/>
            <pc:sldMk cId="3490816274" sldId="422"/>
            <ac:spMk id="4" creationId="{5C0308E4-D817-4387-8612-C412C79FF052}"/>
          </ac:spMkLst>
        </pc:spChg>
        <pc:spChg chg="add del mod">
          <ac:chgData name="Weiwei Jia" userId="7c2f71c6-eebc-4da0-9205-053e2dd877f5" providerId="ADAL" clId="{66480237-34D0-4574-9915-8C17ED92290F}" dt="2020-12-10T15:16:31.571" v="73865" actId="478"/>
          <ac:spMkLst>
            <pc:docMk/>
            <pc:sldMk cId="3490816274" sldId="422"/>
            <ac:spMk id="4" creationId="{7957A70C-C2A7-4F4C-991D-A05D94943054}"/>
          </ac:spMkLst>
        </pc:spChg>
        <pc:spChg chg="del mod">
          <ac:chgData name="Weiwei Jia" userId="7c2f71c6-eebc-4da0-9205-053e2dd877f5" providerId="ADAL" clId="{66480237-34D0-4574-9915-8C17ED92290F}" dt="2020-12-10T02:06:27.814" v="56046" actId="478"/>
          <ac:spMkLst>
            <pc:docMk/>
            <pc:sldMk cId="3490816274" sldId="422"/>
            <ac:spMk id="5" creationId="{59EBADD6-5595-453D-9B55-50B39CBA73B6}"/>
          </ac:spMkLst>
        </pc:spChg>
        <pc:spChg chg="add del mod">
          <ac:chgData name="Weiwei Jia" userId="7c2f71c6-eebc-4da0-9205-053e2dd877f5" providerId="ADAL" clId="{66480237-34D0-4574-9915-8C17ED92290F}" dt="2020-12-09T04:41:53.911" v="43092" actId="478"/>
          <ac:spMkLst>
            <pc:docMk/>
            <pc:sldMk cId="3490816274" sldId="422"/>
            <ac:spMk id="14" creationId="{FC80006D-C6F6-4804-9433-904DAB188F2A}"/>
          </ac:spMkLst>
        </pc:spChg>
        <pc:spChg chg="add mod">
          <ac:chgData name="Weiwei Jia" userId="7c2f71c6-eebc-4da0-9205-053e2dd877f5" providerId="ADAL" clId="{66480237-34D0-4574-9915-8C17ED92290F}" dt="2020-12-09T04:43:03.529" v="43120" actId="692"/>
          <ac:spMkLst>
            <pc:docMk/>
            <pc:sldMk cId="3490816274" sldId="422"/>
            <ac:spMk id="19" creationId="{CD0CEBB9-8E15-4C19-909D-86BF3D7AFDE9}"/>
          </ac:spMkLst>
        </pc:spChg>
        <pc:spChg chg="del">
          <ac:chgData name="Weiwei Jia" userId="7c2f71c6-eebc-4da0-9205-053e2dd877f5" providerId="ADAL" clId="{66480237-34D0-4574-9915-8C17ED92290F}" dt="2020-12-09T04:47:11.573" v="43323" actId="478"/>
          <ac:spMkLst>
            <pc:docMk/>
            <pc:sldMk cId="3490816274" sldId="422"/>
            <ac:spMk id="80" creationId="{90091997-26CE-4EDC-9210-F9846E7556C7}"/>
          </ac:spMkLst>
        </pc:spChg>
        <pc:spChg chg="del">
          <ac:chgData name="Weiwei Jia" userId="7c2f71c6-eebc-4da0-9205-053e2dd877f5" providerId="ADAL" clId="{66480237-34D0-4574-9915-8C17ED92290F}" dt="2020-12-09T04:47:18.965" v="43325" actId="478"/>
          <ac:spMkLst>
            <pc:docMk/>
            <pc:sldMk cId="3490816274" sldId="422"/>
            <ac:spMk id="154" creationId="{61E66646-FABE-4EF1-BB9A-3F9A802F0242}"/>
          </ac:spMkLst>
        </pc:spChg>
        <pc:spChg chg="add mod">
          <ac:chgData name="Weiwei Jia" userId="7c2f71c6-eebc-4da0-9205-053e2dd877f5" providerId="ADAL" clId="{66480237-34D0-4574-9915-8C17ED92290F}" dt="2020-12-09T22:04:12.313" v="54129"/>
          <ac:spMkLst>
            <pc:docMk/>
            <pc:sldMk cId="3490816274" sldId="422"/>
            <ac:spMk id="154" creationId="{BE4D7F40-66AC-447E-8F2F-59629AD6299D}"/>
          </ac:spMkLst>
        </pc:spChg>
        <pc:spChg chg="add mod">
          <ac:chgData name="Weiwei Jia" userId="7c2f71c6-eebc-4da0-9205-053e2dd877f5" providerId="ADAL" clId="{66480237-34D0-4574-9915-8C17ED92290F}" dt="2020-12-09T22:04:35.276" v="54138" actId="1076"/>
          <ac:spMkLst>
            <pc:docMk/>
            <pc:sldMk cId="3490816274" sldId="422"/>
            <ac:spMk id="155" creationId="{7B3651FA-0F80-417E-960D-194DDEBD1293}"/>
          </ac:spMkLst>
        </pc:spChg>
        <pc:spChg chg="add mod">
          <ac:chgData name="Weiwei Jia" userId="7c2f71c6-eebc-4da0-9205-053e2dd877f5" providerId="ADAL" clId="{66480237-34D0-4574-9915-8C17ED92290F}" dt="2020-12-10T15:49:56.564" v="74244" actId="207"/>
          <ac:spMkLst>
            <pc:docMk/>
            <pc:sldMk cId="3490816274" sldId="422"/>
            <ac:spMk id="156" creationId="{BC22D3DC-D743-41B7-8C32-374D4B5606D7}"/>
          </ac:spMkLst>
        </pc:spChg>
        <pc:spChg chg="add mod">
          <ac:chgData name="Weiwei Jia" userId="7c2f71c6-eebc-4da0-9205-053e2dd877f5" providerId="ADAL" clId="{66480237-34D0-4574-9915-8C17ED92290F}" dt="2020-12-10T10:17:05.634" v="66287"/>
          <ac:spMkLst>
            <pc:docMk/>
            <pc:sldMk cId="3490816274" sldId="422"/>
            <ac:spMk id="157" creationId="{0FAA4410-11E1-4173-8A1A-4188A003343B}"/>
          </ac:spMkLst>
        </pc:spChg>
        <pc:spChg chg="add mod">
          <ac:chgData name="Weiwei Jia" userId="7c2f71c6-eebc-4da0-9205-053e2dd877f5" providerId="ADAL" clId="{66480237-34D0-4574-9915-8C17ED92290F}" dt="2020-12-10T15:16:33.016" v="73866"/>
          <ac:spMkLst>
            <pc:docMk/>
            <pc:sldMk cId="3490816274" sldId="422"/>
            <ac:spMk id="158" creationId="{51FB0D81-E41F-47A0-A2F9-D90B3B15DD5D}"/>
          </ac:spMkLst>
        </pc:spChg>
        <pc:spChg chg="add del mod">
          <ac:chgData name="Weiwei Jia" userId="7c2f71c6-eebc-4da0-9205-053e2dd877f5" providerId="ADAL" clId="{66480237-34D0-4574-9915-8C17ED92290F}" dt="2020-12-09T22:04:10.354" v="54128" actId="478"/>
          <ac:spMkLst>
            <pc:docMk/>
            <pc:sldMk cId="3490816274" sldId="422"/>
            <ac:spMk id="159" creationId="{D35FAE4A-6C56-4374-BFA7-A309236A3FDB}"/>
          </ac:spMkLst>
        </pc:spChg>
        <pc:spChg chg="mod">
          <ac:chgData name="Weiwei Jia" userId="7c2f71c6-eebc-4da0-9205-053e2dd877f5" providerId="ADAL" clId="{66480237-34D0-4574-9915-8C17ED92290F}" dt="2020-12-09T04:51:49.236" v="43432" actId="1076"/>
          <ac:spMkLst>
            <pc:docMk/>
            <pc:sldMk cId="3490816274" sldId="422"/>
            <ac:spMk id="160" creationId="{60F91EE9-32C0-4004-8A83-B9AEE5EC3E58}"/>
          </ac:spMkLst>
        </pc:spChg>
        <pc:spChg chg="del">
          <ac:chgData name="Weiwei Jia" userId="7c2f71c6-eebc-4da0-9205-053e2dd877f5" providerId="ADAL" clId="{66480237-34D0-4574-9915-8C17ED92290F}" dt="2020-12-09T04:36:38.617" v="43064" actId="478"/>
          <ac:spMkLst>
            <pc:docMk/>
            <pc:sldMk cId="3490816274" sldId="422"/>
            <ac:spMk id="161" creationId="{07A4F4DE-428B-4308-9230-C0BFD07A0F4F}"/>
          </ac:spMkLst>
        </pc:spChg>
        <pc:spChg chg="add del mod">
          <ac:chgData name="Weiwei Jia" userId="7c2f71c6-eebc-4da0-9205-053e2dd877f5" providerId="ADAL" clId="{66480237-34D0-4574-9915-8C17ED92290F}" dt="2020-12-09T22:04:17.972" v="54130" actId="478"/>
          <ac:spMkLst>
            <pc:docMk/>
            <pc:sldMk cId="3490816274" sldId="422"/>
            <ac:spMk id="162" creationId="{1AD2697C-222F-439D-90AA-0D0A6D3F0F13}"/>
          </ac:spMkLst>
        </pc:spChg>
        <pc:spChg chg="del mod">
          <ac:chgData name="Weiwei Jia" userId="7c2f71c6-eebc-4da0-9205-053e2dd877f5" providerId="ADAL" clId="{66480237-34D0-4574-9915-8C17ED92290F}" dt="2020-12-09T04:36:41.880" v="43065" actId="478"/>
          <ac:spMkLst>
            <pc:docMk/>
            <pc:sldMk cId="3490816274" sldId="422"/>
            <ac:spMk id="164" creationId="{25839890-CA2C-4EE7-9941-52F0D0F2A183}"/>
          </ac:spMkLst>
        </pc:spChg>
        <pc:cxnChg chg="del mod">
          <ac:chgData name="Weiwei Jia" userId="7c2f71c6-eebc-4da0-9205-053e2dd877f5" providerId="ADAL" clId="{66480237-34D0-4574-9915-8C17ED92290F}" dt="2020-12-09T04:51:51.267" v="43433" actId="478"/>
          <ac:cxnSpMkLst>
            <pc:docMk/>
            <pc:sldMk cId="3490816274" sldId="422"/>
            <ac:cxnSpMk id="155" creationId="{A65D8D82-25CA-4AC8-B9EF-575F833F52AA}"/>
          </ac:cxnSpMkLst>
        </pc:cxnChg>
      </pc:sldChg>
      <pc:sldChg chg="modSp add mod modAnim modNotesTx">
        <pc:chgData name="Weiwei Jia" userId="7c2f71c6-eebc-4da0-9205-053e2dd877f5" providerId="ADAL" clId="{66480237-34D0-4574-9915-8C17ED92290F}" dt="2020-12-10T15:30:21.646" v="74192"/>
        <pc:sldMkLst>
          <pc:docMk/>
          <pc:sldMk cId="925906143" sldId="423"/>
        </pc:sldMkLst>
        <pc:spChg chg="mod">
          <ac:chgData name="Weiwei Jia" userId="7c2f71c6-eebc-4da0-9205-053e2dd877f5" providerId="ADAL" clId="{66480237-34D0-4574-9915-8C17ED92290F}" dt="2020-12-09T07:10:08.675" v="44366" actId="1076"/>
          <ac:spMkLst>
            <pc:docMk/>
            <pc:sldMk cId="925906143" sldId="423"/>
            <ac:spMk id="2" creationId="{7CA847B9-3423-4E89-9614-5446688F399B}"/>
          </ac:spMkLst>
        </pc:spChg>
        <pc:spChg chg="mod">
          <ac:chgData name="Weiwei Jia" userId="7c2f71c6-eebc-4da0-9205-053e2dd877f5" providerId="ADAL" clId="{66480237-34D0-4574-9915-8C17ED92290F}" dt="2020-12-09T07:29:40.480" v="45299" actId="108"/>
          <ac:spMkLst>
            <pc:docMk/>
            <pc:sldMk cId="925906143" sldId="423"/>
            <ac:spMk id="11" creationId="{212B3E76-EDD8-4CD1-A084-5B4ED96A1B40}"/>
          </ac:spMkLst>
        </pc:spChg>
      </pc:sldChg>
      <pc:sldChg chg="add del">
        <pc:chgData name="Weiwei Jia" userId="7c2f71c6-eebc-4da0-9205-053e2dd877f5" providerId="ADAL" clId="{66480237-34D0-4574-9915-8C17ED92290F}" dt="2020-12-09T04:52:33.750" v="43438" actId="47"/>
        <pc:sldMkLst>
          <pc:docMk/>
          <pc:sldMk cId="1082104806" sldId="423"/>
        </pc:sldMkLst>
      </pc:sldChg>
      <pc:sldChg chg="modSp add mod modAnim modNotesTx">
        <pc:chgData name="Weiwei Jia" userId="7c2f71c6-eebc-4da0-9205-053e2dd877f5" providerId="ADAL" clId="{66480237-34D0-4574-9915-8C17ED92290F}" dt="2020-12-10T15:31:50.325" v="74197"/>
        <pc:sldMkLst>
          <pc:docMk/>
          <pc:sldMk cId="2764124384" sldId="424"/>
        </pc:sldMkLst>
        <pc:spChg chg="mod">
          <ac:chgData name="Weiwei Jia" userId="7c2f71c6-eebc-4da0-9205-053e2dd877f5" providerId="ADAL" clId="{66480237-34D0-4574-9915-8C17ED92290F}" dt="2020-12-09T07:50:03.151" v="46465" actId="20577"/>
          <ac:spMkLst>
            <pc:docMk/>
            <pc:sldMk cId="2764124384" sldId="424"/>
            <ac:spMk id="2" creationId="{7CA847B9-3423-4E89-9614-5446688F399B}"/>
          </ac:spMkLst>
        </pc:spChg>
        <pc:spChg chg="mod">
          <ac:chgData name="Weiwei Jia" userId="7c2f71c6-eebc-4da0-9205-053e2dd877f5" providerId="ADAL" clId="{66480237-34D0-4574-9915-8C17ED92290F}" dt="2020-12-09T08:03:57.099" v="46979" actId="20577"/>
          <ac:spMkLst>
            <pc:docMk/>
            <pc:sldMk cId="2764124384" sldId="424"/>
            <ac:spMk id="11" creationId="{212B3E76-EDD8-4CD1-A084-5B4ED96A1B40}"/>
          </ac:spMkLst>
        </pc:spChg>
      </pc:sldChg>
      <pc:sldChg chg="modSp add mod modNotesTx">
        <pc:chgData name="Weiwei Jia" userId="7c2f71c6-eebc-4da0-9205-053e2dd877f5" providerId="ADAL" clId="{66480237-34D0-4574-9915-8C17ED92290F}" dt="2020-12-10T10:28:53.096" v="67028" actId="20577"/>
        <pc:sldMkLst>
          <pc:docMk/>
          <pc:sldMk cId="1252762077" sldId="425"/>
        </pc:sldMkLst>
        <pc:spChg chg="mod">
          <ac:chgData name="Weiwei Jia" userId="7c2f71c6-eebc-4da0-9205-053e2dd877f5" providerId="ADAL" clId="{66480237-34D0-4574-9915-8C17ED92290F}" dt="2020-12-09T08:40:10.778" v="49061" actId="122"/>
          <ac:spMkLst>
            <pc:docMk/>
            <pc:sldMk cId="1252762077" sldId="425"/>
            <ac:spMk id="2" creationId="{0BC373C7-5ED6-4381-BD62-EE25B53D6D87}"/>
          </ac:spMkLst>
        </pc:spChg>
        <pc:spChg chg="mod">
          <ac:chgData name="Weiwei Jia" userId="7c2f71c6-eebc-4da0-9205-053e2dd877f5" providerId="ADAL" clId="{66480237-34D0-4574-9915-8C17ED92290F}" dt="2020-12-09T08:39:38.760" v="49051" actId="27636"/>
          <ac:spMkLst>
            <pc:docMk/>
            <pc:sldMk cId="1252762077" sldId="425"/>
            <ac:spMk id="3" creationId="{E729EEA2-45D5-40B5-8AA4-00DEF153A6A8}"/>
          </ac:spMkLst>
        </pc:spChg>
      </pc:sldChg>
      <pc:sldChg chg="modSp add mod modAnim modNotesTx">
        <pc:chgData name="Weiwei Jia" userId="7c2f71c6-eebc-4da0-9205-053e2dd877f5" providerId="ADAL" clId="{66480237-34D0-4574-9915-8C17ED92290F}" dt="2020-12-10T15:04:05.895" v="73330" actId="20577"/>
        <pc:sldMkLst>
          <pc:docMk/>
          <pc:sldMk cId="2007901010" sldId="426"/>
        </pc:sldMkLst>
        <pc:spChg chg="mod">
          <ac:chgData name="Weiwei Jia" userId="7c2f71c6-eebc-4da0-9205-053e2dd877f5" providerId="ADAL" clId="{66480237-34D0-4574-9915-8C17ED92290F}" dt="2020-12-09T09:05:06.983" v="49386" actId="207"/>
          <ac:spMkLst>
            <pc:docMk/>
            <pc:sldMk cId="2007901010" sldId="426"/>
            <ac:spMk id="3" creationId="{E729EEA2-45D5-40B5-8AA4-00DEF153A6A8}"/>
          </ac:spMkLst>
        </pc:spChg>
        <pc:spChg chg="mod">
          <ac:chgData name="Weiwei Jia" userId="7c2f71c6-eebc-4da0-9205-053e2dd877f5" providerId="ADAL" clId="{66480237-34D0-4574-9915-8C17ED92290F}" dt="2020-12-09T09:04:57.921" v="49385" actId="14100"/>
          <ac:spMkLst>
            <pc:docMk/>
            <pc:sldMk cId="2007901010" sldId="426"/>
            <ac:spMk id="5" creationId="{783C4136-E7F7-4D80-A75A-A27E0C7B34EB}"/>
          </ac:spMkLst>
        </pc:spChg>
      </pc:sldChg>
      <pc:sldChg chg="addSp delSp modSp add mod addAnim delAnim modAnim modNotesTx">
        <pc:chgData name="Weiwei Jia" userId="7c2f71c6-eebc-4da0-9205-053e2dd877f5" providerId="ADAL" clId="{66480237-34D0-4574-9915-8C17ED92290F}" dt="2020-12-10T15:52:38.178" v="74254" actId="207"/>
        <pc:sldMkLst>
          <pc:docMk/>
          <pc:sldMk cId="2158359959" sldId="427"/>
        </pc:sldMkLst>
        <pc:spChg chg="mod">
          <ac:chgData name="Weiwei Jia" userId="7c2f71c6-eebc-4da0-9205-053e2dd877f5" providerId="ADAL" clId="{66480237-34D0-4574-9915-8C17ED92290F}" dt="2020-12-09T09:30:23.378" v="49560" actId="14100"/>
          <ac:spMkLst>
            <pc:docMk/>
            <pc:sldMk cId="2158359959" sldId="427"/>
            <ac:spMk id="2" creationId="{0BC373C7-5ED6-4381-BD62-EE25B53D6D87}"/>
          </ac:spMkLst>
        </pc:spChg>
        <pc:spChg chg="add del">
          <ac:chgData name="Weiwei Jia" userId="7c2f71c6-eebc-4da0-9205-053e2dd877f5" providerId="ADAL" clId="{66480237-34D0-4574-9915-8C17ED92290F}" dt="2020-12-09T23:31:28.122" v="55316" actId="478"/>
          <ac:spMkLst>
            <pc:docMk/>
            <pc:sldMk cId="2158359959" sldId="427"/>
            <ac:spMk id="3" creationId="{91BA7347-8E37-4933-832D-520AA7078D3F}"/>
          </ac:spMkLst>
        </pc:spChg>
        <pc:spChg chg="del">
          <ac:chgData name="Weiwei Jia" userId="7c2f71c6-eebc-4da0-9205-053e2dd877f5" providerId="ADAL" clId="{66480237-34D0-4574-9915-8C17ED92290F}" dt="2020-12-09T09:19:11.393" v="49409" actId="478"/>
          <ac:spMkLst>
            <pc:docMk/>
            <pc:sldMk cId="2158359959" sldId="427"/>
            <ac:spMk id="3" creationId="{E729EEA2-45D5-40B5-8AA4-00DEF153A6A8}"/>
          </ac:spMkLst>
        </pc:spChg>
        <pc:spChg chg="add del mod">
          <ac:chgData name="Weiwei Jia" userId="7c2f71c6-eebc-4da0-9205-053e2dd877f5" providerId="ADAL" clId="{66480237-34D0-4574-9915-8C17ED92290F}" dt="2020-12-09T23:32:00.985" v="55323" actId="478"/>
          <ac:spMkLst>
            <pc:docMk/>
            <pc:sldMk cId="2158359959" sldId="427"/>
            <ac:spMk id="5" creationId="{A0AFB86B-06C7-4E60-ABA2-397CBCCE73A4}"/>
          </ac:spMkLst>
        </pc:spChg>
        <pc:spChg chg="add del mod">
          <ac:chgData name="Weiwei Jia" userId="7c2f71c6-eebc-4da0-9205-053e2dd877f5" providerId="ADAL" clId="{66480237-34D0-4574-9915-8C17ED92290F}" dt="2020-12-09T23:32:23.673" v="55328" actId="478"/>
          <ac:spMkLst>
            <pc:docMk/>
            <pc:sldMk cId="2158359959" sldId="427"/>
            <ac:spMk id="6" creationId="{43C19977-CE15-462B-9282-89AE66D7925D}"/>
          </ac:spMkLst>
        </pc:spChg>
        <pc:spChg chg="add del mod">
          <ac:chgData name="Weiwei Jia" userId="7c2f71c6-eebc-4da0-9205-053e2dd877f5" providerId="ADAL" clId="{66480237-34D0-4574-9915-8C17ED92290F}" dt="2020-12-09T09:19:14.133" v="49410" actId="478"/>
          <ac:spMkLst>
            <pc:docMk/>
            <pc:sldMk cId="2158359959" sldId="427"/>
            <ac:spMk id="6" creationId="{EBB485C6-FAE3-49A8-99C2-8BCC6C81DC98}"/>
          </ac:spMkLst>
        </pc:spChg>
        <pc:spChg chg="add del mod">
          <ac:chgData name="Weiwei Jia" userId="7c2f71c6-eebc-4da0-9205-053e2dd877f5" providerId="ADAL" clId="{66480237-34D0-4574-9915-8C17ED92290F}" dt="2020-12-09T22:59:41.188" v="54858" actId="478"/>
          <ac:spMkLst>
            <pc:docMk/>
            <pc:sldMk cId="2158359959" sldId="427"/>
            <ac:spMk id="7" creationId="{8E443A9F-D0B8-437E-A266-89EE91E3A599}"/>
          </ac:spMkLst>
        </pc:spChg>
        <pc:spChg chg="add del mod">
          <ac:chgData name="Weiwei Jia" userId="7c2f71c6-eebc-4da0-9205-053e2dd877f5" providerId="ADAL" clId="{66480237-34D0-4574-9915-8C17ED92290F}" dt="2020-12-09T22:59:41.188" v="54858" actId="478"/>
          <ac:spMkLst>
            <pc:docMk/>
            <pc:sldMk cId="2158359959" sldId="427"/>
            <ac:spMk id="8" creationId="{D10D513A-2BBF-4CCD-8442-20AB776AFC19}"/>
          </ac:spMkLst>
        </pc:spChg>
        <pc:spChg chg="add del mod">
          <ac:chgData name="Weiwei Jia" userId="7c2f71c6-eebc-4da0-9205-053e2dd877f5" providerId="ADAL" clId="{66480237-34D0-4574-9915-8C17ED92290F}" dt="2020-12-09T22:59:41.188" v="54858" actId="478"/>
          <ac:spMkLst>
            <pc:docMk/>
            <pc:sldMk cId="2158359959" sldId="427"/>
            <ac:spMk id="9" creationId="{D48B47B2-FF99-4940-AA4B-0E37F004C3A5}"/>
          </ac:spMkLst>
        </pc:spChg>
        <pc:spChg chg="add del mod">
          <ac:chgData name="Weiwei Jia" userId="7c2f71c6-eebc-4da0-9205-053e2dd877f5" providerId="ADAL" clId="{66480237-34D0-4574-9915-8C17ED92290F}" dt="2020-12-10T01:31:45.063" v="55591" actId="478"/>
          <ac:spMkLst>
            <pc:docMk/>
            <pc:sldMk cId="2158359959" sldId="427"/>
            <ac:spMk id="10" creationId="{806333B5-6D32-4F1C-8A21-33641065D18D}"/>
          </ac:spMkLst>
        </pc:spChg>
        <pc:spChg chg="add del mod">
          <ac:chgData name="Weiwei Jia" userId="7c2f71c6-eebc-4da0-9205-053e2dd877f5" providerId="ADAL" clId="{66480237-34D0-4574-9915-8C17ED92290F}" dt="2020-12-09T22:59:41.188" v="54858" actId="478"/>
          <ac:spMkLst>
            <pc:docMk/>
            <pc:sldMk cId="2158359959" sldId="427"/>
            <ac:spMk id="13" creationId="{E36D37D8-C44C-4FAA-A46B-0D0D158F1B4D}"/>
          </ac:spMkLst>
        </pc:spChg>
        <pc:spChg chg="add del mod">
          <ac:chgData name="Weiwei Jia" userId="7c2f71c6-eebc-4da0-9205-053e2dd877f5" providerId="ADAL" clId="{66480237-34D0-4574-9915-8C17ED92290F}" dt="2020-12-09T22:59:41.188" v="54858" actId="478"/>
          <ac:spMkLst>
            <pc:docMk/>
            <pc:sldMk cId="2158359959" sldId="427"/>
            <ac:spMk id="14" creationId="{12C95CA4-4A3C-44EB-893A-59D98C10EB89}"/>
          </ac:spMkLst>
        </pc:spChg>
        <pc:spChg chg="add del mod">
          <ac:chgData name="Weiwei Jia" userId="7c2f71c6-eebc-4da0-9205-053e2dd877f5" providerId="ADAL" clId="{66480237-34D0-4574-9915-8C17ED92290F}" dt="2020-12-09T09:26:33.618" v="49531" actId="478"/>
          <ac:spMkLst>
            <pc:docMk/>
            <pc:sldMk cId="2158359959" sldId="427"/>
            <ac:spMk id="15" creationId="{E0B41F89-AFB1-40EA-961A-F5F021DB3BC4}"/>
          </ac:spMkLst>
        </pc:spChg>
        <pc:spChg chg="add del mod">
          <ac:chgData name="Weiwei Jia" userId="7c2f71c6-eebc-4da0-9205-053e2dd877f5" providerId="ADAL" clId="{66480237-34D0-4574-9915-8C17ED92290F}" dt="2020-12-09T22:59:41.188" v="54858" actId="478"/>
          <ac:spMkLst>
            <pc:docMk/>
            <pc:sldMk cId="2158359959" sldId="427"/>
            <ac:spMk id="16" creationId="{F431A18F-72D6-4C89-8048-BE7BCFCF8330}"/>
          </ac:spMkLst>
        </pc:spChg>
        <pc:spChg chg="add del mod">
          <ac:chgData name="Weiwei Jia" userId="7c2f71c6-eebc-4da0-9205-053e2dd877f5" providerId="ADAL" clId="{66480237-34D0-4574-9915-8C17ED92290F}" dt="2020-12-09T22:59:41.188" v="54858" actId="478"/>
          <ac:spMkLst>
            <pc:docMk/>
            <pc:sldMk cId="2158359959" sldId="427"/>
            <ac:spMk id="17" creationId="{D32B59E6-DA62-4B7E-AC2A-181F72609D7E}"/>
          </ac:spMkLst>
        </pc:spChg>
        <pc:spChg chg="add del mod">
          <ac:chgData name="Weiwei Jia" userId="7c2f71c6-eebc-4da0-9205-053e2dd877f5" providerId="ADAL" clId="{66480237-34D0-4574-9915-8C17ED92290F}" dt="2020-12-09T22:59:41.188" v="54858" actId="478"/>
          <ac:spMkLst>
            <pc:docMk/>
            <pc:sldMk cId="2158359959" sldId="427"/>
            <ac:spMk id="20" creationId="{02F8C75B-4133-46AA-8150-C77F5E728B8E}"/>
          </ac:spMkLst>
        </pc:spChg>
        <pc:spChg chg="add del mod ord">
          <ac:chgData name="Weiwei Jia" userId="7c2f71c6-eebc-4da0-9205-053e2dd877f5" providerId="ADAL" clId="{66480237-34D0-4574-9915-8C17ED92290F}" dt="2020-12-09T22:59:41.188" v="54858" actId="478"/>
          <ac:spMkLst>
            <pc:docMk/>
            <pc:sldMk cId="2158359959" sldId="427"/>
            <ac:spMk id="21" creationId="{5CE76712-1230-4B0E-88B3-24D9C190BD0C}"/>
          </ac:spMkLst>
        </pc:spChg>
        <pc:spChg chg="add del mod">
          <ac:chgData name="Weiwei Jia" userId="7c2f71c6-eebc-4da0-9205-053e2dd877f5" providerId="ADAL" clId="{66480237-34D0-4574-9915-8C17ED92290F}" dt="2020-12-09T22:59:55.033" v="54861" actId="478"/>
          <ac:spMkLst>
            <pc:docMk/>
            <pc:sldMk cId="2158359959" sldId="427"/>
            <ac:spMk id="22" creationId="{78950875-6F52-4FA1-B629-49D4C6F3A46B}"/>
          </ac:spMkLst>
        </pc:spChg>
        <pc:spChg chg="add del mod">
          <ac:chgData name="Weiwei Jia" userId="7c2f71c6-eebc-4da0-9205-053e2dd877f5" providerId="ADAL" clId="{66480237-34D0-4574-9915-8C17ED92290F}" dt="2020-12-09T22:59:53.748" v="54860" actId="478"/>
          <ac:spMkLst>
            <pc:docMk/>
            <pc:sldMk cId="2158359959" sldId="427"/>
            <ac:spMk id="23" creationId="{FE7A2FEE-EF9E-45FA-909C-9D553AE5DE83}"/>
          </ac:spMkLst>
        </pc:spChg>
        <pc:spChg chg="add del mod">
          <ac:chgData name="Weiwei Jia" userId="7c2f71c6-eebc-4da0-9205-053e2dd877f5" providerId="ADAL" clId="{66480237-34D0-4574-9915-8C17ED92290F}" dt="2020-12-09T22:59:53.748" v="54860" actId="478"/>
          <ac:spMkLst>
            <pc:docMk/>
            <pc:sldMk cId="2158359959" sldId="427"/>
            <ac:spMk id="24" creationId="{7857CF1E-6435-4DD3-B7FD-43F4D063C1DE}"/>
          </ac:spMkLst>
        </pc:spChg>
        <pc:spChg chg="add del mod">
          <ac:chgData name="Weiwei Jia" userId="7c2f71c6-eebc-4da0-9205-053e2dd877f5" providerId="ADAL" clId="{66480237-34D0-4574-9915-8C17ED92290F}" dt="2020-12-09T22:59:53.748" v="54860" actId="478"/>
          <ac:spMkLst>
            <pc:docMk/>
            <pc:sldMk cId="2158359959" sldId="427"/>
            <ac:spMk id="25" creationId="{44CE7CB3-922E-4EDE-BE61-39BAA34A39FD}"/>
          </ac:spMkLst>
        </pc:spChg>
        <pc:spChg chg="add del mod">
          <ac:chgData name="Weiwei Jia" userId="7c2f71c6-eebc-4da0-9205-053e2dd877f5" providerId="ADAL" clId="{66480237-34D0-4574-9915-8C17ED92290F}" dt="2020-12-09T22:59:53.748" v="54860" actId="478"/>
          <ac:spMkLst>
            <pc:docMk/>
            <pc:sldMk cId="2158359959" sldId="427"/>
            <ac:spMk id="27" creationId="{455F1854-498D-4BE2-9272-8B98E8D553ED}"/>
          </ac:spMkLst>
        </pc:spChg>
        <pc:spChg chg="add del mod">
          <ac:chgData name="Weiwei Jia" userId="7c2f71c6-eebc-4da0-9205-053e2dd877f5" providerId="ADAL" clId="{66480237-34D0-4574-9915-8C17ED92290F}" dt="2020-12-09T22:59:57.154" v="54862" actId="478"/>
          <ac:spMkLst>
            <pc:docMk/>
            <pc:sldMk cId="2158359959" sldId="427"/>
            <ac:spMk id="28" creationId="{7DBFD7AD-F889-471D-9398-FC5ABBF97C01}"/>
          </ac:spMkLst>
        </pc:spChg>
        <pc:spChg chg="add del mod">
          <ac:chgData name="Weiwei Jia" userId="7c2f71c6-eebc-4da0-9205-053e2dd877f5" providerId="ADAL" clId="{66480237-34D0-4574-9915-8C17ED92290F}" dt="2020-12-09T22:59:53.748" v="54860" actId="478"/>
          <ac:spMkLst>
            <pc:docMk/>
            <pc:sldMk cId="2158359959" sldId="427"/>
            <ac:spMk id="29" creationId="{1E562F5B-B89B-408B-BE76-11D029D7AE75}"/>
          </ac:spMkLst>
        </pc:spChg>
        <pc:spChg chg="add del mod">
          <ac:chgData name="Weiwei Jia" userId="7c2f71c6-eebc-4da0-9205-053e2dd877f5" providerId="ADAL" clId="{66480237-34D0-4574-9915-8C17ED92290F}" dt="2020-12-09T22:59:53.748" v="54860" actId="478"/>
          <ac:spMkLst>
            <pc:docMk/>
            <pc:sldMk cId="2158359959" sldId="427"/>
            <ac:spMk id="30" creationId="{96C79355-1C3C-4B02-B1D6-EBB896310DAD}"/>
          </ac:spMkLst>
        </pc:spChg>
        <pc:spChg chg="add del mod">
          <ac:chgData name="Weiwei Jia" userId="7c2f71c6-eebc-4da0-9205-053e2dd877f5" providerId="ADAL" clId="{66480237-34D0-4574-9915-8C17ED92290F}" dt="2020-12-09T22:59:53.748" v="54860" actId="478"/>
          <ac:spMkLst>
            <pc:docMk/>
            <pc:sldMk cId="2158359959" sldId="427"/>
            <ac:spMk id="32" creationId="{4F74CEBE-0505-412E-8DCD-BC6D54EB7090}"/>
          </ac:spMkLst>
        </pc:spChg>
        <pc:spChg chg="add del mod">
          <ac:chgData name="Weiwei Jia" userId="7c2f71c6-eebc-4da0-9205-053e2dd877f5" providerId="ADAL" clId="{66480237-34D0-4574-9915-8C17ED92290F}" dt="2020-12-09T23:02:36.226" v="54871" actId="478"/>
          <ac:spMkLst>
            <pc:docMk/>
            <pc:sldMk cId="2158359959" sldId="427"/>
            <ac:spMk id="33" creationId="{271A7D8A-2799-431E-9D33-22753E1158CA}"/>
          </ac:spMkLst>
        </pc:spChg>
        <pc:spChg chg="add del mod">
          <ac:chgData name="Weiwei Jia" userId="7c2f71c6-eebc-4da0-9205-053e2dd877f5" providerId="ADAL" clId="{66480237-34D0-4574-9915-8C17ED92290F}" dt="2020-12-09T23:27:16.787" v="55231" actId="478"/>
          <ac:spMkLst>
            <pc:docMk/>
            <pc:sldMk cId="2158359959" sldId="427"/>
            <ac:spMk id="34" creationId="{92B7E1E9-09B9-4DF2-BAE9-F59DD5CEA3BE}"/>
          </ac:spMkLst>
        </pc:spChg>
        <pc:spChg chg="add del mod">
          <ac:chgData name="Weiwei Jia" userId="7c2f71c6-eebc-4da0-9205-053e2dd877f5" providerId="ADAL" clId="{66480237-34D0-4574-9915-8C17ED92290F}" dt="2020-12-09T22:59:53.748" v="54860" actId="478"/>
          <ac:spMkLst>
            <pc:docMk/>
            <pc:sldMk cId="2158359959" sldId="427"/>
            <ac:spMk id="35" creationId="{A2E2C33C-F8A6-4592-8E8F-E85AD5CCB56D}"/>
          </ac:spMkLst>
        </pc:spChg>
        <pc:spChg chg="add del mod">
          <ac:chgData name="Weiwei Jia" userId="7c2f71c6-eebc-4da0-9205-053e2dd877f5" providerId="ADAL" clId="{66480237-34D0-4574-9915-8C17ED92290F}" dt="2020-12-09T23:02:37.948" v="54872" actId="478"/>
          <ac:spMkLst>
            <pc:docMk/>
            <pc:sldMk cId="2158359959" sldId="427"/>
            <ac:spMk id="36" creationId="{422C0EF1-D0AC-4903-8CA7-15937565BC5D}"/>
          </ac:spMkLst>
        </pc:spChg>
        <pc:spChg chg="add del mod">
          <ac:chgData name="Weiwei Jia" userId="7c2f71c6-eebc-4da0-9205-053e2dd877f5" providerId="ADAL" clId="{66480237-34D0-4574-9915-8C17ED92290F}" dt="2020-12-09T23:27:19.386" v="55232" actId="478"/>
          <ac:spMkLst>
            <pc:docMk/>
            <pc:sldMk cId="2158359959" sldId="427"/>
            <ac:spMk id="37" creationId="{8F032CBE-04F2-4401-8799-6C5EE0E7B275}"/>
          </ac:spMkLst>
        </pc:spChg>
        <pc:spChg chg="add del mod">
          <ac:chgData name="Weiwei Jia" userId="7c2f71c6-eebc-4da0-9205-053e2dd877f5" providerId="ADAL" clId="{66480237-34D0-4574-9915-8C17ED92290F}" dt="2020-12-09T09:54:32.828" v="49922" actId="478"/>
          <ac:spMkLst>
            <pc:docMk/>
            <pc:sldMk cId="2158359959" sldId="427"/>
            <ac:spMk id="38" creationId="{0BB900A8-EE7E-43EE-BC28-5E197DEC6BCA}"/>
          </ac:spMkLst>
        </pc:spChg>
        <pc:spChg chg="add del mod">
          <ac:chgData name="Weiwei Jia" userId="7c2f71c6-eebc-4da0-9205-053e2dd877f5" providerId="ADAL" clId="{66480237-34D0-4574-9915-8C17ED92290F}" dt="2020-12-09T23:02:42.513" v="54874" actId="478"/>
          <ac:spMkLst>
            <pc:docMk/>
            <pc:sldMk cId="2158359959" sldId="427"/>
            <ac:spMk id="38" creationId="{D8F340B4-8542-418B-A9D1-FD9F437A0E67}"/>
          </ac:spMkLst>
        </pc:spChg>
        <pc:spChg chg="add del mod">
          <ac:chgData name="Weiwei Jia" userId="7c2f71c6-eebc-4da0-9205-053e2dd877f5" providerId="ADAL" clId="{66480237-34D0-4574-9915-8C17ED92290F}" dt="2020-12-09T23:27:19.386" v="55232" actId="478"/>
          <ac:spMkLst>
            <pc:docMk/>
            <pc:sldMk cId="2158359959" sldId="427"/>
            <ac:spMk id="39" creationId="{890296EB-899A-42F9-B9FB-38F8155276E4}"/>
          </ac:spMkLst>
        </pc:spChg>
        <pc:spChg chg="add del mod">
          <ac:chgData name="Weiwei Jia" userId="7c2f71c6-eebc-4da0-9205-053e2dd877f5" providerId="ADAL" clId="{66480237-34D0-4574-9915-8C17ED92290F}" dt="2020-12-09T09:54:36.282" v="49923" actId="478"/>
          <ac:spMkLst>
            <pc:docMk/>
            <pc:sldMk cId="2158359959" sldId="427"/>
            <ac:spMk id="40" creationId="{850B8730-849A-4008-88E8-DF0760DD87B6}"/>
          </ac:spMkLst>
        </pc:spChg>
        <pc:spChg chg="add del mod">
          <ac:chgData name="Weiwei Jia" userId="7c2f71c6-eebc-4da0-9205-053e2dd877f5" providerId="ADAL" clId="{66480237-34D0-4574-9915-8C17ED92290F}" dt="2020-12-09T23:27:15.562" v="55230" actId="478"/>
          <ac:spMkLst>
            <pc:docMk/>
            <pc:sldMk cId="2158359959" sldId="427"/>
            <ac:spMk id="40" creationId="{8758B72E-280F-4D75-83BE-F2325B5302D4}"/>
          </ac:spMkLst>
        </pc:spChg>
        <pc:spChg chg="add mod">
          <ac:chgData name="Weiwei Jia" userId="7c2f71c6-eebc-4da0-9205-053e2dd877f5" providerId="ADAL" clId="{66480237-34D0-4574-9915-8C17ED92290F}" dt="2020-12-10T15:52:38.178" v="74254" actId="207"/>
          <ac:spMkLst>
            <pc:docMk/>
            <pc:sldMk cId="2158359959" sldId="427"/>
            <ac:spMk id="41" creationId="{3BA07C5E-2C1F-42C8-9BFA-29C0862D5CDB}"/>
          </ac:spMkLst>
        </pc:spChg>
        <pc:spChg chg="add del mod">
          <ac:chgData name="Weiwei Jia" userId="7c2f71c6-eebc-4da0-9205-053e2dd877f5" providerId="ADAL" clId="{66480237-34D0-4574-9915-8C17ED92290F}" dt="2020-12-09T23:27:19.386" v="55232" actId="478"/>
          <ac:spMkLst>
            <pc:docMk/>
            <pc:sldMk cId="2158359959" sldId="427"/>
            <ac:spMk id="42" creationId="{8FEDD652-A840-43D7-ABD2-2CE842FDDD28}"/>
          </ac:spMkLst>
        </pc:spChg>
        <pc:spChg chg="add del mod">
          <ac:chgData name="Weiwei Jia" userId="7c2f71c6-eebc-4da0-9205-053e2dd877f5" providerId="ADAL" clId="{66480237-34D0-4574-9915-8C17ED92290F}" dt="2020-12-09T23:27:19.386" v="55232" actId="478"/>
          <ac:spMkLst>
            <pc:docMk/>
            <pc:sldMk cId="2158359959" sldId="427"/>
            <ac:spMk id="43" creationId="{256E3BB3-7851-4ADE-B53A-C26A251D45FD}"/>
          </ac:spMkLst>
        </pc:spChg>
        <pc:spChg chg="add del mod">
          <ac:chgData name="Weiwei Jia" userId="7c2f71c6-eebc-4da0-9205-053e2dd877f5" providerId="ADAL" clId="{66480237-34D0-4574-9915-8C17ED92290F}" dt="2020-12-09T23:27:19.386" v="55232" actId="478"/>
          <ac:spMkLst>
            <pc:docMk/>
            <pc:sldMk cId="2158359959" sldId="427"/>
            <ac:spMk id="44" creationId="{AC4B3E8D-F250-4D92-BAE4-275F9625DA2B}"/>
          </ac:spMkLst>
        </pc:spChg>
        <pc:spChg chg="add del mod">
          <ac:chgData name="Weiwei Jia" userId="7c2f71c6-eebc-4da0-9205-053e2dd877f5" providerId="ADAL" clId="{66480237-34D0-4574-9915-8C17ED92290F}" dt="2020-12-09T23:27:19.386" v="55232" actId="478"/>
          <ac:spMkLst>
            <pc:docMk/>
            <pc:sldMk cId="2158359959" sldId="427"/>
            <ac:spMk id="45" creationId="{FD89A03D-C120-44EA-BDF8-1CD82BA69BA9}"/>
          </ac:spMkLst>
        </pc:spChg>
        <pc:spChg chg="add del mod">
          <ac:chgData name="Weiwei Jia" userId="7c2f71c6-eebc-4da0-9205-053e2dd877f5" providerId="ADAL" clId="{66480237-34D0-4574-9915-8C17ED92290F}" dt="2020-12-09T23:27:19.386" v="55232" actId="478"/>
          <ac:spMkLst>
            <pc:docMk/>
            <pc:sldMk cId="2158359959" sldId="427"/>
            <ac:spMk id="46" creationId="{9E3C0035-EE93-4079-A579-39B8ABEF22C8}"/>
          </ac:spMkLst>
        </pc:spChg>
        <pc:spChg chg="add del mod">
          <ac:chgData name="Weiwei Jia" userId="7c2f71c6-eebc-4da0-9205-053e2dd877f5" providerId="ADAL" clId="{66480237-34D0-4574-9915-8C17ED92290F}" dt="2020-12-09T23:27:19.386" v="55232" actId="478"/>
          <ac:spMkLst>
            <pc:docMk/>
            <pc:sldMk cId="2158359959" sldId="427"/>
            <ac:spMk id="47" creationId="{8967B3CB-AE47-4F71-A23F-5A73F1ECC5E9}"/>
          </ac:spMkLst>
        </pc:spChg>
        <pc:spChg chg="add del mod">
          <ac:chgData name="Weiwei Jia" userId="7c2f71c6-eebc-4da0-9205-053e2dd877f5" providerId="ADAL" clId="{66480237-34D0-4574-9915-8C17ED92290F}" dt="2020-12-09T23:02:40.835" v="54873" actId="478"/>
          <ac:spMkLst>
            <pc:docMk/>
            <pc:sldMk cId="2158359959" sldId="427"/>
            <ac:spMk id="48" creationId="{40776530-5653-42D8-9669-2524B9D5ED49}"/>
          </ac:spMkLst>
        </pc:spChg>
        <pc:spChg chg="add del mod">
          <ac:chgData name="Weiwei Jia" userId="7c2f71c6-eebc-4da0-9205-053e2dd877f5" providerId="ADAL" clId="{66480237-34D0-4574-9915-8C17ED92290F}" dt="2020-12-09T23:02:40.835" v="54873" actId="478"/>
          <ac:spMkLst>
            <pc:docMk/>
            <pc:sldMk cId="2158359959" sldId="427"/>
            <ac:spMk id="49" creationId="{103F95E9-1E2C-426B-875F-179E85443529}"/>
          </ac:spMkLst>
        </pc:spChg>
        <pc:spChg chg="add del mod">
          <ac:chgData name="Weiwei Jia" userId="7c2f71c6-eebc-4da0-9205-053e2dd877f5" providerId="ADAL" clId="{66480237-34D0-4574-9915-8C17ED92290F}" dt="2020-12-09T23:02:40.835" v="54873" actId="478"/>
          <ac:spMkLst>
            <pc:docMk/>
            <pc:sldMk cId="2158359959" sldId="427"/>
            <ac:spMk id="50" creationId="{D16827ED-F4AE-472C-B512-CF3D4BE80D7B}"/>
          </ac:spMkLst>
        </pc:spChg>
        <pc:spChg chg="add del mod">
          <ac:chgData name="Weiwei Jia" userId="7c2f71c6-eebc-4da0-9205-053e2dd877f5" providerId="ADAL" clId="{66480237-34D0-4574-9915-8C17ED92290F}" dt="2020-12-09T23:02:40.835" v="54873" actId="478"/>
          <ac:spMkLst>
            <pc:docMk/>
            <pc:sldMk cId="2158359959" sldId="427"/>
            <ac:spMk id="51" creationId="{3FA007AB-D67F-43BF-871C-61440A54DB5A}"/>
          </ac:spMkLst>
        </pc:spChg>
        <pc:spChg chg="add del mod">
          <ac:chgData name="Weiwei Jia" userId="7c2f71c6-eebc-4da0-9205-053e2dd877f5" providerId="ADAL" clId="{66480237-34D0-4574-9915-8C17ED92290F}" dt="2020-12-09T23:02:40.835" v="54873" actId="478"/>
          <ac:spMkLst>
            <pc:docMk/>
            <pc:sldMk cId="2158359959" sldId="427"/>
            <ac:spMk id="52" creationId="{69F7925B-A600-47A7-8BCE-88E6D7092BAE}"/>
          </ac:spMkLst>
        </pc:spChg>
        <pc:spChg chg="add del mod">
          <ac:chgData name="Weiwei Jia" userId="7c2f71c6-eebc-4da0-9205-053e2dd877f5" providerId="ADAL" clId="{66480237-34D0-4574-9915-8C17ED92290F}" dt="2020-12-09T23:02:40.835" v="54873" actId="478"/>
          <ac:spMkLst>
            <pc:docMk/>
            <pc:sldMk cId="2158359959" sldId="427"/>
            <ac:spMk id="53" creationId="{B452FA0C-F930-4EC1-B2D6-C3FADA8126DF}"/>
          </ac:spMkLst>
        </pc:spChg>
        <pc:spChg chg="add del mod">
          <ac:chgData name="Weiwei Jia" userId="7c2f71c6-eebc-4da0-9205-053e2dd877f5" providerId="ADAL" clId="{66480237-34D0-4574-9915-8C17ED92290F}" dt="2020-12-09T23:27:21.450" v="55233" actId="478"/>
          <ac:spMkLst>
            <pc:docMk/>
            <pc:sldMk cId="2158359959" sldId="427"/>
            <ac:spMk id="56" creationId="{1B1967FA-4F31-4BEF-BCDE-391DE3CFAAA6}"/>
          </ac:spMkLst>
        </pc:spChg>
        <pc:spChg chg="add del mod">
          <ac:chgData name="Weiwei Jia" userId="7c2f71c6-eebc-4da0-9205-053e2dd877f5" providerId="ADAL" clId="{66480237-34D0-4574-9915-8C17ED92290F}" dt="2020-12-09T23:27:01.675" v="55224" actId="478"/>
          <ac:spMkLst>
            <pc:docMk/>
            <pc:sldMk cId="2158359959" sldId="427"/>
            <ac:spMk id="57" creationId="{618FA2A5-36AA-4D34-B4D4-EAC11F36E805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58" creationId="{6C5924EA-C126-4028-9AB8-ADC3FC66328C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59" creationId="{0182FDF3-B4D0-4AC7-A4C9-DECAAACD9639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60" creationId="{FE76154D-D65C-444B-82A9-1DF6075FAB30}"/>
          </ac:spMkLst>
        </pc:spChg>
        <pc:spChg chg="add del mod">
          <ac:chgData name="Weiwei Jia" userId="7c2f71c6-eebc-4da0-9205-053e2dd877f5" providerId="ADAL" clId="{66480237-34D0-4574-9915-8C17ED92290F}" dt="2020-12-09T23:27:12.027" v="55228" actId="478"/>
          <ac:spMkLst>
            <pc:docMk/>
            <pc:sldMk cId="2158359959" sldId="427"/>
            <ac:spMk id="61" creationId="{0EE6BA9F-3F42-49E3-BAAD-F48988646B0A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62" creationId="{F945D487-EC38-4202-95F2-D84AD4F39A1C}"/>
          </ac:spMkLst>
        </pc:spChg>
        <pc:spChg chg="add del mod">
          <ac:chgData name="Weiwei Jia" userId="7c2f71c6-eebc-4da0-9205-053e2dd877f5" providerId="ADAL" clId="{66480237-34D0-4574-9915-8C17ED92290F}" dt="2020-12-09T23:27:13.659" v="55229" actId="478"/>
          <ac:spMkLst>
            <pc:docMk/>
            <pc:sldMk cId="2158359959" sldId="427"/>
            <ac:spMk id="63" creationId="{12C20E41-70D1-47AA-A450-BEAF2FC12BCF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64" creationId="{9ECE7EDA-CA3B-4E86-A1EE-12EA0D8CD9E3}"/>
          </ac:spMkLst>
        </pc:spChg>
        <pc:spChg chg="add del mod">
          <ac:chgData name="Weiwei Jia" userId="7c2f71c6-eebc-4da0-9205-053e2dd877f5" providerId="ADAL" clId="{66480237-34D0-4574-9915-8C17ED92290F}" dt="2020-12-09T23:03:30.929" v="54881" actId="478"/>
          <ac:spMkLst>
            <pc:docMk/>
            <pc:sldMk cId="2158359959" sldId="427"/>
            <ac:spMk id="65" creationId="{352BBC0A-9EA7-400C-8915-C87D823CDBD0}"/>
          </ac:spMkLst>
        </pc:spChg>
        <pc:spChg chg="add del mod">
          <ac:chgData name="Weiwei Jia" userId="7c2f71c6-eebc-4da0-9205-053e2dd877f5" providerId="ADAL" clId="{66480237-34D0-4574-9915-8C17ED92290F}" dt="2020-12-09T23:03:32.465" v="54882" actId="478"/>
          <ac:spMkLst>
            <pc:docMk/>
            <pc:sldMk cId="2158359959" sldId="427"/>
            <ac:spMk id="66" creationId="{BAE9CB29-2ACD-483C-98A9-278AF66A15C3}"/>
          </ac:spMkLst>
        </pc:spChg>
        <pc:spChg chg="add del mod">
          <ac:chgData name="Weiwei Jia" userId="7c2f71c6-eebc-4da0-9205-053e2dd877f5" providerId="ADAL" clId="{66480237-34D0-4574-9915-8C17ED92290F}" dt="2020-12-09T23:03:33.937" v="54883" actId="478"/>
          <ac:spMkLst>
            <pc:docMk/>
            <pc:sldMk cId="2158359959" sldId="427"/>
            <ac:spMk id="67" creationId="{21AFAB9A-90AA-4DCD-9EE2-67041463C07B}"/>
          </ac:spMkLst>
        </pc:spChg>
        <pc:spChg chg="add del mod">
          <ac:chgData name="Weiwei Jia" userId="7c2f71c6-eebc-4da0-9205-053e2dd877f5" providerId="ADAL" clId="{66480237-34D0-4574-9915-8C17ED92290F}" dt="2020-12-09T23:03:34.735" v="54884" actId="478"/>
          <ac:spMkLst>
            <pc:docMk/>
            <pc:sldMk cId="2158359959" sldId="427"/>
            <ac:spMk id="68" creationId="{E518595D-4007-4300-A69C-60A76895E684}"/>
          </ac:spMkLst>
        </pc:spChg>
        <pc:spChg chg="add del mod">
          <ac:chgData name="Weiwei Jia" userId="7c2f71c6-eebc-4da0-9205-053e2dd877f5" providerId="ADAL" clId="{66480237-34D0-4574-9915-8C17ED92290F}" dt="2020-12-09T23:03:35.777" v="54885" actId="478"/>
          <ac:spMkLst>
            <pc:docMk/>
            <pc:sldMk cId="2158359959" sldId="427"/>
            <ac:spMk id="69" creationId="{AC8A0CE9-342F-4065-8A3F-52DF7FF9C715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70" creationId="{508A54B1-496D-4262-8309-474D628E85B5}"/>
          </ac:spMkLst>
        </pc:spChg>
        <pc:spChg chg="add del mod">
          <ac:chgData name="Weiwei Jia" userId="7c2f71c6-eebc-4da0-9205-053e2dd877f5" providerId="ADAL" clId="{66480237-34D0-4574-9915-8C17ED92290F}" dt="2020-12-09T23:15:09.710" v="54945" actId="478"/>
          <ac:spMkLst>
            <pc:docMk/>
            <pc:sldMk cId="2158359959" sldId="427"/>
            <ac:spMk id="71" creationId="{728D033C-CFD9-4B8A-AA82-B6E0B2009F24}"/>
          </ac:spMkLst>
        </pc:spChg>
        <pc:spChg chg="add del mod">
          <ac:chgData name="Weiwei Jia" userId="7c2f71c6-eebc-4da0-9205-053e2dd877f5" providerId="ADAL" clId="{66480237-34D0-4574-9915-8C17ED92290F}" dt="2020-12-09T23:15:11.534" v="54947" actId="478"/>
          <ac:spMkLst>
            <pc:docMk/>
            <pc:sldMk cId="2158359959" sldId="427"/>
            <ac:spMk id="72" creationId="{7E9CDB9D-435B-449A-BF3C-26180366FC14}"/>
          </ac:spMkLst>
        </pc:spChg>
        <pc:spChg chg="add del mod">
          <ac:chgData name="Weiwei Jia" userId="7c2f71c6-eebc-4da0-9205-053e2dd877f5" providerId="ADAL" clId="{66480237-34D0-4574-9915-8C17ED92290F}" dt="2020-12-09T23:15:10.962" v="54946" actId="478"/>
          <ac:spMkLst>
            <pc:docMk/>
            <pc:sldMk cId="2158359959" sldId="427"/>
            <ac:spMk id="73" creationId="{4200C02A-C203-462E-BEAF-4050FCB652BC}"/>
          </ac:spMkLst>
        </pc:spChg>
        <pc:spChg chg="add del mod">
          <ac:chgData name="Weiwei Jia" userId="7c2f71c6-eebc-4da0-9205-053e2dd877f5" providerId="ADAL" clId="{66480237-34D0-4574-9915-8C17ED92290F}" dt="2020-12-09T23:15:12.724" v="54948" actId="478"/>
          <ac:spMkLst>
            <pc:docMk/>
            <pc:sldMk cId="2158359959" sldId="427"/>
            <ac:spMk id="74" creationId="{6784E6DB-A45C-4550-80F7-0DA0AB0895C0}"/>
          </ac:spMkLst>
        </pc:spChg>
        <pc:spChg chg="add del mod">
          <ac:chgData name="Weiwei Jia" userId="7c2f71c6-eebc-4da0-9205-053e2dd877f5" providerId="ADAL" clId="{66480237-34D0-4574-9915-8C17ED92290F}" dt="2020-12-09T23:15:14.289" v="54949" actId="478"/>
          <ac:spMkLst>
            <pc:docMk/>
            <pc:sldMk cId="2158359959" sldId="427"/>
            <ac:spMk id="75" creationId="{8902289A-C61F-4248-B6B9-7FD0C7F444AE}"/>
          </ac:spMkLst>
        </pc:spChg>
        <pc:spChg chg="add mod">
          <ac:chgData name="Weiwei Jia" userId="7c2f71c6-eebc-4da0-9205-053e2dd877f5" providerId="ADAL" clId="{66480237-34D0-4574-9915-8C17ED92290F}" dt="2020-12-10T13:42:41.844" v="67896"/>
          <ac:spMkLst>
            <pc:docMk/>
            <pc:sldMk cId="2158359959" sldId="427"/>
            <ac:spMk id="75" creationId="{91175922-930A-40CD-9072-C8BF3247C082}"/>
          </ac:spMkLst>
        </pc:spChg>
        <pc:spChg chg="add mod">
          <ac:chgData name="Weiwei Jia" userId="7c2f71c6-eebc-4da0-9205-053e2dd877f5" providerId="ADAL" clId="{66480237-34D0-4574-9915-8C17ED92290F}" dt="2020-12-10T13:42:41.844" v="67896"/>
          <ac:spMkLst>
            <pc:docMk/>
            <pc:sldMk cId="2158359959" sldId="427"/>
            <ac:spMk id="76" creationId="{0E026435-0905-4B1F-B7A0-8D0CDAA19DA8}"/>
          </ac:spMkLst>
        </pc:spChg>
        <pc:spChg chg="add mod">
          <ac:chgData name="Weiwei Jia" userId="7c2f71c6-eebc-4da0-9205-053e2dd877f5" providerId="ADAL" clId="{66480237-34D0-4574-9915-8C17ED92290F}" dt="2020-12-10T13:42:49.328" v="67898" actId="1076"/>
          <ac:spMkLst>
            <pc:docMk/>
            <pc:sldMk cId="2158359959" sldId="427"/>
            <ac:spMk id="77" creationId="{55886B2A-2FB3-4572-B03C-CDDFC8056607}"/>
          </ac:spMkLst>
        </pc:spChg>
        <pc:spChg chg="add del mod">
          <ac:chgData name="Weiwei Jia" userId="7c2f71c6-eebc-4da0-9205-053e2dd877f5" providerId="ADAL" clId="{66480237-34D0-4574-9915-8C17ED92290F}" dt="2020-12-09T23:27:05.374" v="55225" actId="478"/>
          <ac:spMkLst>
            <pc:docMk/>
            <pc:sldMk cId="2158359959" sldId="427"/>
            <ac:spMk id="78" creationId="{BB76E95B-FDA5-4DA2-8E2F-37FCE260EC08}"/>
          </ac:spMkLst>
        </pc:spChg>
        <pc:spChg chg="add mod">
          <ac:chgData name="Weiwei Jia" userId="7c2f71c6-eebc-4da0-9205-053e2dd877f5" providerId="ADAL" clId="{66480237-34D0-4574-9915-8C17ED92290F}" dt="2020-12-10T13:42:56.942" v="67908" actId="20577"/>
          <ac:spMkLst>
            <pc:docMk/>
            <pc:sldMk cId="2158359959" sldId="427"/>
            <ac:spMk id="78" creationId="{FCE4E473-A246-479E-9504-047E2DF1DB34}"/>
          </ac:spMkLst>
        </pc:spChg>
        <pc:spChg chg="add del mod">
          <ac:chgData name="Weiwei Jia" userId="7c2f71c6-eebc-4da0-9205-053e2dd877f5" providerId="ADAL" clId="{66480237-34D0-4574-9915-8C17ED92290F}" dt="2020-12-09T23:07:10.465" v="54901" actId="478"/>
          <ac:spMkLst>
            <pc:docMk/>
            <pc:sldMk cId="2158359959" sldId="427"/>
            <ac:spMk id="79" creationId="{0F2EC013-D90A-4334-A64B-4F710B50AB84}"/>
          </ac:spMkLst>
        </pc:spChg>
        <pc:spChg chg="add del mod">
          <ac:chgData name="Weiwei Jia" userId="7c2f71c6-eebc-4da0-9205-053e2dd877f5" providerId="ADAL" clId="{66480237-34D0-4574-9915-8C17ED92290F}" dt="2020-12-09T23:07:11.710" v="54902" actId="478"/>
          <ac:spMkLst>
            <pc:docMk/>
            <pc:sldMk cId="2158359959" sldId="427"/>
            <ac:spMk id="80" creationId="{68C5920B-FAD8-4ACF-9D0E-785F47C2BCE5}"/>
          </ac:spMkLst>
        </pc:spChg>
        <pc:spChg chg="add del mod">
          <ac:chgData name="Weiwei Jia" userId="7c2f71c6-eebc-4da0-9205-053e2dd877f5" providerId="ADAL" clId="{66480237-34D0-4574-9915-8C17ED92290F}" dt="2020-12-09T23:07:12.485" v="54903" actId="478"/>
          <ac:spMkLst>
            <pc:docMk/>
            <pc:sldMk cId="2158359959" sldId="427"/>
            <ac:spMk id="81" creationId="{E6B6FB26-D441-40AF-BB65-2E3AC4A68FD3}"/>
          </ac:spMkLst>
        </pc:spChg>
        <pc:spChg chg="add del mod">
          <ac:chgData name="Weiwei Jia" userId="7c2f71c6-eebc-4da0-9205-053e2dd877f5" providerId="ADAL" clId="{66480237-34D0-4574-9915-8C17ED92290F}" dt="2020-12-09T23:07:13.556" v="54904" actId="478"/>
          <ac:spMkLst>
            <pc:docMk/>
            <pc:sldMk cId="2158359959" sldId="427"/>
            <ac:spMk id="82" creationId="{4B612DD2-C49B-45AA-87E5-35AD4CF00C95}"/>
          </ac:spMkLst>
        </pc:spChg>
        <pc:spChg chg="add del mod">
          <ac:chgData name="Weiwei Jia" userId="7c2f71c6-eebc-4da0-9205-053e2dd877f5" providerId="ADAL" clId="{66480237-34D0-4574-9915-8C17ED92290F}" dt="2020-12-09T23:07:14.465" v="54905" actId="478"/>
          <ac:spMkLst>
            <pc:docMk/>
            <pc:sldMk cId="2158359959" sldId="427"/>
            <ac:spMk id="83" creationId="{D08027B2-5560-42C4-9F7C-B5C033275DDE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84" creationId="{9730CB5A-74C0-42E2-A3DF-49DEF6861932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85" creationId="{F7EB1658-9271-4673-8C05-7635C3C52724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86" creationId="{A78BCCD0-0B2E-4580-A51A-44395ED9EF35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87" creationId="{9DD9FC70-2B75-409A-945C-FC538529C07A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88" creationId="{F427A4B0-DCD3-4F74-B47B-95A0CFAC461B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89" creationId="{529B1F4D-5827-480E-A4AB-6AF3134CAB1A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90" creationId="{F7172AEA-F6F3-40A9-99F4-A323DE84D0BC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91" creationId="{F33FE8F0-89B0-4C9F-8C5C-75A564461E79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92" creationId="{1463B69A-E28B-4E6F-83F3-60E8142F91B7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93" creationId="{E9BA07D4-5CAE-4602-8431-9B2CBEED347C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94" creationId="{E8EF15EE-B7A1-462C-8764-4D574691053E}"/>
          </ac:spMkLst>
        </pc:spChg>
        <pc:spChg chg="add del mod">
          <ac:chgData name="Weiwei Jia" userId="7c2f71c6-eebc-4da0-9205-053e2dd877f5" providerId="ADAL" clId="{66480237-34D0-4574-9915-8C17ED92290F}" dt="2020-12-09T23:11:29.295" v="54925" actId="478"/>
          <ac:spMkLst>
            <pc:docMk/>
            <pc:sldMk cId="2158359959" sldId="427"/>
            <ac:spMk id="95" creationId="{A84AAC9C-0286-435F-A1B5-E26E816C27C1}"/>
          </ac:spMkLst>
        </pc:spChg>
        <pc:spChg chg="add del mod">
          <ac:chgData name="Weiwei Jia" userId="7c2f71c6-eebc-4da0-9205-053e2dd877f5" providerId="ADAL" clId="{66480237-34D0-4574-9915-8C17ED92290F}" dt="2020-12-09T23:11:29.295" v="54925" actId="478"/>
          <ac:spMkLst>
            <pc:docMk/>
            <pc:sldMk cId="2158359959" sldId="427"/>
            <ac:spMk id="96" creationId="{1B32C1E2-3406-47D4-BAF7-52578249F60D}"/>
          </ac:spMkLst>
        </pc:spChg>
        <pc:spChg chg="add del mod">
          <ac:chgData name="Weiwei Jia" userId="7c2f71c6-eebc-4da0-9205-053e2dd877f5" providerId="ADAL" clId="{66480237-34D0-4574-9915-8C17ED92290F}" dt="2020-12-09T23:11:29.295" v="54925" actId="478"/>
          <ac:spMkLst>
            <pc:docMk/>
            <pc:sldMk cId="2158359959" sldId="427"/>
            <ac:spMk id="97" creationId="{E4167C86-72C2-44F0-B6C8-439C34C21AD2}"/>
          </ac:spMkLst>
        </pc:spChg>
        <pc:spChg chg="add del mod">
          <ac:chgData name="Weiwei Jia" userId="7c2f71c6-eebc-4da0-9205-053e2dd877f5" providerId="ADAL" clId="{66480237-34D0-4574-9915-8C17ED92290F}" dt="2020-12-09T23:11:29.295" v="54925" actId="478"/>
          <ac:spMkLst>
            <pc:docMk/>
            <pc:sldMk cId="2158359959" sldId="427"/>
            <ac:spMk id="98" creationId="{48628126-5946-4278-ACDF-D8ECEBB65E8B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99" creationId="{839A2F04-8B42-4FCF-9DB3-6681528D6B7C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100" creationId="{F2B72D05-F50D-447A-AF4F-C803CCCEDE7D}"/>
          </ac:spMkLst>
        </pc:spChg>
        <pc:spChg chg="add del mod">
          <ac:chgData name="Weiwei Jia" userId="7c2f71c6-eebc-4da0-9205-053e2dd877f5" providerId="ADAL" clId="{66480237-34D0-4574-9915-8C17ED92290F}" dt="2020-12-09T23:14:49.663" v="54942" actId="478"/>
          <ac:spMkLst>
            <pc:docMk/>
            <pc:sldMk cId="2158359959" sldId="427"/>
            <ac:spMk id="101" creationId="{37BFE61C-BCD6-449E-9638-B77C4E5B5825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102" creationId="{50C388F6-D139-424B-8586-EFAF0AF7D3C5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103" creationId="{6A2CF010-9838-4502-BAD4-9E0C54EEFEB9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104" creationId="{7012B1BF-F445-4E82-B8BC-62D154D32CC1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105" creationId="{C2D238EB-0860-42BF-AAD0-7B80B80205E5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106" creationId="{C1A63C93-414B-4AA7-BA0C-38BD045EA549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107" creationId="{F9ABCE19-BD6F-4AC7-9248-48633D59E6D9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108" creationId="{ED32A893-B57E-445D-8960-A05B13FA5F51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109" creationId="{3FEE33EE-850B-40AA-9105-43E5DBB23949}"/>
          </ac:spMkLst>
        </pc:spChg>
        <pc:spChg chg="add del mod">
          <ac:chgData name="Weiwei Jia" userId="7c2f71c6-eebc-4da0-9205-053e2dd877f5" providerId="ADAL" clId="{66480237-34D0-4574-9915-8C17ED92290F}" dt="2020-12-09T23:27:09.915" v="55227" actId="478"/>
          <ac:spMkLst>
            <pc:docMk/>
            <pc:sldMk cId="2158359959" sldId="427"/>
            <ac:spMk id="110" creationId="{A8F50DA5-D64E-4702-B213-0A1D44A321FB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11" creationId="{29FA763D-0C00-4716-9B77-56DE239DFFA3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12" creationId="{A2CA813E-F1B7-4B80-ABFE-89BA6609121D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13" creationId="{43F597AF-3E67-4AFF-B9CB-F1B6533B0388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14" creationId="{E40EFB4B-ED3D-4E43-BA12-DE874B302070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15" creationId="{8C7E3CBD-B8AF-423F-9EC6-21074B57AAFF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16" creationId="{CB313AD7-A398-4444-B182-9907C312372B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17" creationId="{9BFF4B6D-EA4E-4611-A19F-E512142DD360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18" creationId="{E65A4878-FF74-4AC7-AA3A-9F02366595D5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19" creationId="{A10E0A06-5B5C-4EDC-8D14-CC7A5D438A1D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20" creationId="{09A12A6E-7617-40F7-9FC0-6DDC023F15B7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21" creationId="{3A77682B-23F0-41D9-9CB9-EDAE6CD1C103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22" creationId="{43C1208F-1F66-442B-89AB-9A9F0A558AD7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23" creationId="{500CC6EE-8E45-4874-85E9-AA9A4EDBF7C9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24" creationId="{C01156A3-39F3-487D-A46C-D2E24B147D95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25" creationId="{CDE4277A-6892-4CEE-B52D-82F3113474CD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26" creationId="{0C881B48-4282-4DEF-89F2-EF4586C5FD6A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27" creationId="{7E9AB064-94BA-4D5E-B23C-93BD42AAD74D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28" creationId="{1CF2940E-B43E-458D-AAA0-193D655EDDF4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29" creationId="{D3154A11-1FA3-4183-9D50-897D875EB328}"/>
          </ac:spMkLst>
        </pc:spChg>
        <pc:spChg chg="add del mod">
          <ac:chgData name="Weiwei Jia" userId="7c2f71c6-eebc-4da0-9205-053e2dd877f5" providerId="ADAL" clId="{66480237-34D0-4574-9915-8C17ED92290F}" dt="2020-12-10T01:34:15.686" v="55603" actId="478"/>
          <ac:spMkLst>
            <pc:docMk/>
            <pc:sldMk cId="2158359959" sldId="427"/>
            <ac:spMk id="132" creationId="{74730957-C6B9-43D1-B5F6-6236D12749BA}"/>
          </ac:spMkLst>
        </pc:spChg>
        <pc:spChg chg="add mod ord">
          <ac:chgData name="Weiwei Jia" userId="7c2f71c6-eebc-4da0-9205-053e2dd877f5" providerId="ADAL" clId="{66480237-34D0-4574-9915-8C17ED92290F}" dt="2020-12-10T01:32:33.862" v="55599" actId="14100"/>
          <ac:spMkLst>
            <pc:docMk/>
            <pc:sldMk cId="2158359959" sldId="427"/>
            <ac:spMk id="133" creationId="{A29958A9-3046-43D6-8E6B-379009F025C8}"/>
          </ac:spMkLst>
        </pc:spChg>
        <pc:spChg chg="add mod">
          <ac:chgData name="Weiwei Jia" userId="7c2f71c6-eebc-4da0-9205-053e2dd877f5" providerId="ADAL" clId="{66480237-34D0-4574-9915-8C17ED92290F}" dt="2020-12-10T01:18:45.259" v="55491" actId="1076"/>
          <ac:spMkLst>
            <pc:docMk/>
            <pc:sldMk cId="2158359959" sldId="427"/>
            <ac:spMk id="134" creationId="{E5CC3DC3-59DB-4839-9144-C9FA1243E2CC}"/>
          </ac:spMkLst>
        </pc:spChg>
        <pc:spChg chg="add mod">
          <ac:chgData name="Weiwei Jia" userId="7c2f71c6-eebc-4da0-9205-053e2dd877f5" providerId="ADAL" clId="{66480237-34D0-4574-9915-8C17ED92290F}" dt="2020-12-10T01:19:24.786" v="55500" actId="1076"/>
          <ac:spMkLst>
            <pc:docMk/>
            <pc:sldMk cId="2158359959" sldId="427"/>
            <ac:spMk id="135" creationId="{E355E734-62E6-4A5B-B11F-0DF9B3B629D7}"/>
          </ac:spMkLst>
        </pc:spChg>
        <pc:spChg chg="add mod">
          <ac:chgData name="Weiwei Jia" userId="7c2f71c6-eebc-4da0-9205-053e2dd877f5" providerId="ADAL" clId="{66480237-34D0-4574-9915-8C17ED92290F}" dt="2020-12-10T01:17:55.347" v="55465" actId="1076"/>
          <ac:spMkLst>
            <pc:docMk/>
            <pc:sldMk cId="2158359959" sldId="427"/>
            <ac:spMk id="136" creationId="{93B22BFF-500E-4B54-9A90-A557E61853CC}"/>
          </ac:spMkLst>
        </pc:spChg>
        <pc:spChg chg="add mod">
          <ac:chgData name="Weiwei Jia" userId="7c2f71c6-eebc-4da0-9205-053e2dd877f5" providerId="ADAL" clId="{66480237-34D0-4574-9915-8C17ED92290F}" dt="2020-12-10T01:33:52.855" v="55601" actId="1076"/>
          <ac:spMkLst>
            <pc:docMk/>
            <pc:sldMk cId="2158359959" sldId="427"/>
            <ac:spMk id="137" creationId="{A5F550E8-0773-4C64-A2C0-02344424C2D1}"/>
          </ac:spMkLst>
        </pc:spChg>
        <pc:spChg chg="add mod">
          <ac:chgData name="Weiwei Jia" userId="7c2f71c6-eebc-4da0-9205-053e2dd877f5" providerId="ADAL" clId="{66480237-34D0-4574-9915-8C17ED92290F}" dt="2020-12-10T01:17:55.347" v="55465" actId="1076"/>
          <ac:spMkLst>
            <pc:docMk/>
            <pc:sldMk cId="2158359959" sldId="427"/>
            <ac:spMk id="138" creationId="{457A4D91-CCFD-40CB-880A-0D13A229ED5B}"/>
          </ac:spMkLst>
        </pc:spChg>
        <pc:spChg chg="add mod">
          <ac:chgData name="Weiwei Jia" userId="7c2f71c6-eebc-4da0-9205-053e2dd877f5" providerId="ADAL" clId="{66480237-34D0-4574-9915-8C17ED92290F}" dt="2020-12-10T01:32:36.086" v="55600" actId="1076"/>
          <ac:spMkLst>
            <pc:docMk/>
            <pc:sldMk cId="2158359959" sldId="427"/>
            <ac:spMk id="139" creationId="{54511E3B-72F4-4825-B755-784EC42FA177}"/>
          </ac:spMkLst>
        </pc:spChg>
        <pc:spChg chg="add del mod">
          <ac:chgData name="Weiwei Jia" userId="7c2f71c6-eebc-4da0-9205-053e2dd877f5" providerId="ADAL" clId="{66480237-34D0-4574-9915-8C17ED92290F}" dt="2020-12-10T01:14:12.683" v="55438" actId="478"/>
          <ac:spMkLst>
            <pc:docMk/>
            <pc:sldMk cId="2158359959" sldId="427"/>
            <ac:spMk id="140" creationId="{E13FDA56-7FBE-4355-8F16-37472A950207}"/>
          </ac:spMkLst>
        </pc:spChg>
        <pc:spChg chg="add del mod">
          <ac:chgData name="Weiwei Jia" userId="7c2f71c6-eebc-4da0-9205-053e2dd877f5" providerId="ADAL" clId="{66480237-34D0-4574-9915-8C17ED92290F}" dt="2020-12-10T01:13:25.693" v="55426" actId="478"/>
          <ac:spMkLst>
            <pc:docMk/>
            <pc:sldMk cId="2158359959" sldId="427"/>
            <ac:spMk id="141" creationId="{658441E7-F3A2-47A0-A77A-B331F514ED9C}"/>
          </ac:spMkLst>
        </pc:spChg>
        <pc:spChg chg="add del mod">
          <ac:chgData name="Weiwei Jia" userId="7c2f71c6-eebc-4da0-9205-053e2dd877f5" providerId="ADAL" clId="{66480237-34D0-4574-9915-8C17ED92290F}" dt="2020-12-10T01:13:26.379" v="55427" actId="478"/>
          <ac:spMkLst>
            <pc:docMk/>
            <pc:sldMk cId="2158359959" sldId="427"/>
            <ac:spMk id="142" creationId="{0EF5B3B7-D298-4D45-A9D5-8A27D1D7126E}"/>
          </ac:spMkLst>
        </pc:spChg>
        <pc:spChg chg="add del mod">
          <ac:chgData name="Weiwei Jia" userId="7c2f71c6-eebc-4da0-9205-053e2dd877f5" providerId="ADAL" clId="{66480237-34D0-4574-9915-8C17ED92290F}" dt="2020-12-10T01:13:27.323" v="55428" actId="478"/>
          <ac:spMkLst>
            <pc:docMk/>
            <pc:sldMk cId="2158359959" sldId="427"/>
            <ac:spMk id="143" creationId="{A7EA17D6-380A-4603-BE20-38AD3136FCE7}"/>
          </ac:spMkLst>
        </pc:spChg>
        <pc:spChg chg="add del mod">
          <ac:chgData name="Weiwei Jia" userId="7c2f71c6-eebc-4da0-9205-053e2dd877f5" providerId="ADAL" clId="{66480237-34D0-4574-9915-8C17ED92290F}" dt="2020-12-10T01:13:28.802" v="55429" actId="478"/>
          <ac:spMkLst>
            <pc:docMk/>
            <pc:sldMk cId="2158359959" sldId="427"/>
            <ac:spMk id="144" creationId="{544311B6-8F35-4A8A-91A2-05D76895D331}"/>
          </ac:spMkLst>
        </pc:spChg>
        <pc:spChg chg="add del mod">
          <ac:chgData name="Weiwei Jia" userId="7c2f71c6-eebc-4da0-9205-053e2dd877f5" providerId="ADAL" clId="{66480237-34D0-4574-9915-8C17ED92290F}" dt="2020-12-10T01:13:30.317" v="55430" actId="478"/>
          <ac:spMkLst>
            <pc:docMk/>
            <pc:sldMk cId="2158359959" sldId="427"/>
            <ac:spMk id="145" creationId="{321598C8-0F39-45BB-AE3F-3325F84C5FC0}"/>
          </ac:spMkLst>
        </pc:spChg>
        <pc:spChg chg="add mod">
          <ac:chgData name="Weiwei Jia" userId="7c2f71c6-eebc-4da0-9205-053e2dd877f5" providerId="ADAL" clId="{66480237-34D0-4574-9915-8C17ED92290F}" dt="2020-12-10T01:30:21.783" v="55575" actId="207"/>
          <ac:spMkLst>
            <pc:docMk/>
            <pc:sldMk cId="2158359959" sldId="427"/>
            <ac:spMk id="146" creationId="{594C7D45-0BF7-4847-B7C0-0B31F3158A31}"/>
          </ac:spMkLst>
        </pc:spChg>
        <pc:spChg chg="add del mod">
          <ac:chgData name="Weiwei Jia" userId="7c2f71c6-eebc-4da0-9205-053e2dd877f5" providerId="ADAL" clId="{66480237-34D0-4574-9915-8C17ED92290F}" dt="2020-12-09T23:30:07.481" v="55278" actId="478"/>
          <ac:spMkLst>
            <pc:docMk/>
            <pc:sldMk cId="2158359959" sldId="427"/>
            <ac:spMk id="147" creationId="{AEB0AEE3-19FE-46A4-970C-FC7494DEA641}"/>
          </ac:spMkLst>
        </pc:spChg>
        <pc:spChg chg="add del mod">
          <ac:chgData name="Weiwei Jia" userId="7c2f71c6-eebc-4da0-9205-053e2dd877f5" providerId="ADAL" clId="{66480237-34D0-4574-9915-8C17ED92290F}" dt="2020-12-09T23:30:09.162" v="55279" actId="478"/>
          <ac:spMkLst>
            <pc:docMk/>
            <pc:sldMk cId="2158359959" sldId="427"/>
            <ac:spMk id="148" creationId="{AD8CA10D-5514-4EEA-9DE0-03D09CF8A478}"/>
          </ac:spMkLst>
        </pc:spChg>
        <pc:spChg chg="add del mod">
          <ac:chgData name="Weiwei Jia" userId="7c2f71c6-eebc-4da0-9205-053e2dd877f5" providerId="ADAL" clId="{66480237-34D0-4574-9915-8C17ED92290F}" dt="2020-12-09T23:30:11.984" v="55281" actId="478"/>
          <ac:spMkLst>
            <pc:docMk/>
            <pc:sldMk cId="2158359959" sldId="427"/>
            <ac:spMk id="149" creationId="{90D2DF37-5C7E-4460-BAE0-AB216F77A4DD}"/>
          </ac:spMkLst>
        </pc:spChg>
        <pc:spChg chg="add del mod">
          <ac:chgData name="Weiwei Jia" userId="7c2f71c6-eebc-4da0-9205-053e2dd877f5" providerId="ADAL" clId="{66480237-34D0-4574-9915-8C17ED92290F}" dt="2020-12-09T23:30:10.513" v="55280" actId="478"/>
          <ac:spMkLst>
            <pc:docMk/>
            <pc:sldMk cId="2158359959" sldId="427"/>
            <ac:spMk id="150" creationId="{2BEE88D5-4B25-4266-8674-AEC1B7CE8E05}"/>
          </ac:spMkLst>
        </pc:spChg>
        <pc:spChg chg="add del mod">
          <ac:chgData name="Weiwei Jia" userId="7c2f71c6-eebc-4da0-9205-053e2dd877f5" providerId="ADAL" clId="{66480237-34D0-4574-9915-8C17ED92290F}" dt="2020-12-09T23:30:13.476" v="55282" actId="478"/>
          <ac:spMkLst>
            <pc:docMk/>
            <pc:sldMk cId="2158359959" sldId="427"/>
            <ac:spMk id="151" creationId="{8B1019E0-C728-4CB5-A9E3-0074AE21A9EB}"/>
          </ac:spMkLst>
        </pc:spChg>
        <pc:spChg chg="add del mod">
          <ac:chgData name="Weiwei Jia" userId="7c2f71c6-eebc-4da0-9205-053e2dd877f5" providerId="ADAL" clId="{66480237-34D0-4574-9915-8C17ED92290F}" dt="2020-12-10T01:34:03.478" v="55602" actId="478"/>
          <ac:spMkLst>
            <pc:docMk/>
            <pc:sldMk cId="2158359959" sldId="427"/>
            <ac:spMk id="154" creationId="{A3F56A6A-C08A-40BB-9231-707B3588D00B}"/>
          </ac:spMkLst>
        </pc:spChg>
        <pc:spChg chg="add mod">
          <ac:chgData name="Weiwei Jia" userId="7c2f71c6-eebc-4da0-9205-053e2dd877f5" providerId="ADAL" clId="{66480237-34D0-4574-9915-8C17ED92290F}" dt="2020-12-10T01:30:25.581" v="55576" actId="108"/>
          <ac:spMkLst>
            <pc:docMk/>
            <pc:sldMk cId="2158359959" sldId="427"/>
            <ac:spMk id="155" creationId="{DA977F40-FEC3-4B55-A200-A1B9F87D4609}"/>
          </ac:spMkLst>
        </pc:spChg>
        <pc:spChg chg="add del mod">
          <ac:chgData name="Weiwei Jia" userId="7c2f71c6-eebc-4da0-9205-053e2dd877f5" providerId="ADAL" clId="{66480237-34D0-4574-9915-8C17ED92290F}" dt="2020-12-10T01:12:49.805" v="55421" actId="478"/>
          <ac:spMkLst>
            <pc:docMk/>
            <pc:sldMk cId="2158359959" sldId="427"/>
            <ac:spMk id="156" creationId="{89479039-44AE-46D6-9C23-86D92BE0DAE8}"/>
          </ac:spMkLst>
        </pc:spChg>
        <pc:spChg chg="add del mod">
          <ac:chgData name="Weiwei Jia" userId="7c2f71c6-eebc-4da0-9205-053e2dd877f5" providerId="ADAL" clId="{66480237-34D0-4574-9915-8C17ED92290F}" dt="2020-12-10T01:55:31.151" v="55699" actId="478"/>
          <ac:spMkLst>
            <pc:docMk/>
            <pc:sldMk cId="2158359959" sldId="427"/>
            <ac:spMk id="158" creationId="{533441F8-4390-443A-B6F5-4B14FA325615}"/>
          </ac:spMkLst>
        </pc:spChg>
        <pc:spChg chg="add mod">
          <ac:chgData name="Weiwei Jia" userId="7c2f71c6-eebc-4da0-9205-053e2dd877f5" providerId="ADAL" clId="{66480237-34D0-4574-9915-8C17ED92290F}" dt="2020-12-10T01:17:55.347" v="55465" actId="1076"/>
          <ac:spMkLst>
            <pc:docMk/>
            <pc:sldMk cId="2158359959" sldId="427"/>
            <ac:spMk id="159" creationId="{B96E363D-34F1-4859-8EE9-60602A351485}"/>
          </ac:spMkLst>
        </pc:spChg>
        <pc:spChg chg="add mod">
          <ac:chgData name="Weiwei Jia" userId="7c2f71c6-eebc-4da0-9205-053e2dd877f5" providerId="ADAL" clId="{66480237-34D0-4574-9915-8C17ED92290F}" dt="2020-12-10T01:17:55.347" v="55465" actId="1076"/>
          <ac:spMkLst>
            <pc:docMk/>
            <pc:sldMk cId="2158359959" sldId="427"/>
            <ac:spMk id="160" creationId="{07C20879-C29E-4E1A-889A-532443205C82}"/>
          </ac:spMkLst>
        </pc:spChg>
        <pc:spChg chg="add mod">
          <ac:chgData name="Weiwei Jia" userId="7c2f71c6-eebc-4da0-9205-053e2dd877f5" providerId="ADAL" clId="{66480237-34D0-4574-9915-8C17ED92290F}" dt="2020-12-10T01:17:55.347" v="55465" actId="1076"/>
          <ac:spMkLst>
            <pc:docMk/>
            <pc:sldMk cId="2158359959" sldId="427"/>
            <ac:spMk id="161" creationId="{E982F70A-1A13-4645-BEB1-9B341D4D8BC2}"/>
          </ac:spMkLst>
        </pc:spChg>
        <pc:spChg chg="add mod">
          <ac:chgData name="Weiwei Jia" userId="7c2f71c6-eebc-4da0-9205-053e2dd877f5" providerId="ADAL" clId="{66480237-34D0-4574-9915-8C17ED92290F}" dt="2020-12-10T01:17:55.347" v="55465" actId="1076"/>
          <ac:spMkLst>
            <pc:docMk/>
            <pc:sldMk cId="2158359959" sldId="427"/>
            <ac:spMk id="162" creationId="{9B1817DF-0A78-4DFC-96DF-3E8313936383}"/>
          </ac:spMkLst>
        </pc:spChg>
        <pc:spChg chg="add mod">
          <ac:chgData name="Weiwei Jia" userId="7c2f71c6-eebc-4da0-9205-053e2dd877f5" providerId="ADAL" clId="{66480237-34D0-4574-9915-8C17ED92290F}" dt="2020-12-10T01:17:55.347" v="55465" actId="1076"/>
          <ac:spMkLst>
            <pc:docMk/>
            <pc:sldMk cId="2158359959" sldId="427"/>
            <ac:spMk id="163" creationId="{B29A7E6C-BC00-45D1-B085-2B18FE8C40A4}"/>
          </ac:spMkLst>
        </pc:spChg>
        <pc:spChg chg="add mod ord">
          <ac:chgData name="Weiwei Jia" userId="7c2f71c6-eebc-4da0-9205-053e2dd877f5" providerId="ADAL" clId="{66480237-34D0-4574-9915-8C17ED92290F}" dt="2020-12-10T01:26:00.760" v="55538" actId="108"/>
          <ac:spMkLst>
            <pc:docMk/>
            <pc:sldMk cId="2158359959" sldId="427"/>
            <ac:spMk id="164" creationId="{655AE0E1-C575-4D59-B984-2ABF42462B51}"/>
          </ac:spMkLst>
        </pc:spChg>
        <pc:spChg chg="add mod">
          <ac:chgData name="Weiwei Jia" userId="7c2f71c6-eebc-4da0-9205-053e2dd877f5" providerId="ADAL" clId="{66480237-34D0-4574-9915-8C17ED92290F}" dt="2020-12-10T01:18:34.751" v="55488" actId="20577"/>
          <ac:spMkLst>
            <pc:docMk/>
            <pc:sldMk cId="2158359959" sldId="427"/>
            <ac:spMk id="165" creationId="{7A84707C-04CB-4357-9FF7-646AE20D262C}"/>
          </ac:spMkLst>
        </pc:spChg>
        <pc:spChg chg="add del mod">
          <ac:chgData name="Weiwei Jia" userId="7c2f71c6-eebc-4da0-9205-053e2dd877f5" providerId="ADAL" clId="{66480237-34D0-4574-9915-8C17ED92290F}" dt="2020-12-10T01:18:28.092" v="55484"/>
          <ac:spMkLst>
            <pc:docMk/>
            <pc:sldMk cId="2158359959" sldId="427"/>
            <ac:spMk id="166" creationId="{2D65CF55-C899-4388-B39B-11BC57CC4AA4}"/>
          </ac:spMkLst>
        </pc:spChg>
        <pc:spChg chg="add del mod">
          <ac:chgData name="Weiwei Jia" userId="7c2f71c6-eebc-4da0-9205-053e2dd877f5" providerId="ADAL" clId="{66480237-34D0-4574-9915-8C17ED92290F}" dt="2020-12-10T01:18:28.092" v="55484"/>
          <ac:spMkLst>
            <pc:docMk/>
            <pc:sldMk cId="2158359959" sldId="427"/>
            <ac:spMk id="167" creationId="{C9FFEF98-4BF5-42A0-903B-6BDEE4202FF8}"/>
          </ac:spMkLst>
        </pc:spChg>
        <pc:spChg chg="add del mod">
          <ac:chgData name="Weiwei Jia" userId="7c2f71c6-eebc-4da0-9205-053e2dd877f5" providerId="ADAL" clId="{66480237-34D0-4574-9915-8C17ED92290F}" dt="2020-12-10T01:18:28.092" v="55484"/>
          <ac:spMkLst>
            <pc:docMk/>
            <pc:sldMk cId="2158359959" sldId="427"/>
            <ac:spMk id="168" creationId="{5B040CD0-DA6A-4245-9458-4BC9FE88EE5C}"/>
          </ac:spMkLst>
        </pc:spChg>
        <pc:spChg chg="add del mod">
          <ac:chgData name="Weiwei Jia" userId="7c2f71c6-eebc-4da0-9205-053e2dd877f5" providerId="ADAL" clId="{66480237-34D0-4574-9915-8C17ED92290F}" dt="2020-12-10T01:18:28.092" v="55484"/>
          <ac:spMkLst>
            <pc:docMk/>
            <pc:sldMk cId="2158359959" sldId="427"/>
            <ac:spMk id="169" creationId="{C1E2F2A9-473C-4F3A-8C7E-0C889E8CF207}"/>
          </ac:spMkLst>
        </pc:spChg>
        <pc:spChg chg="add del mod">
          <ac:chgData name="Weiwei Jia" userId="7c2f71c6-eebc-4da0-9205-053e2dd877f5" providerId="ADAL" clId="{66480237-34D0-4574-9915-8C17ED92290F}" dt="2020-12-10T01:18:28.092" v="55484"/>
          <ac:spMkLst>
            <pc:docMk/>
            <pc:sldMk cId="2158359959" sldId="427"/>
            <ac:spMk id="170" creationId="{63B008B9-0B25-4DDF-AF5B-F7C10C306678}"/>
          </ac:spMkLst>
        </pc:spChg>
        <pc:spChg chg="add del mod">
          <ac:chgData name="Weiwei Jia" userId="7c2f71c6-eebc-4da0-9205-053e2dd877f5" providerId="ADAL" clId="{66480237-34D0-4574-9915-8C17ED92290F}" dt="2020-12-10T01:18:28.092" v="55484"/>
          <ac:spMkLst>
            <pc:docMk/>
            <pc:sldMk cId="2158359959" sldId="427"/>
            <ac:spMk id="171" creationId="{8B457E65-2145-4C37-9F71-FC26A8CBF7EF}"/>
          </ac:spMkLst>
        </pc:spChg>
        <pc:spChg chg="add del mod">
          <ac:chgData name="Weiwei Jia" userId="7c2f71c6-eebc-4da0-9205-053e2dd877f5" providerId="ADAL" clId="{66480237-34D0-4574-9915-8C17ED92290F}" dt="2020-12-10T01:18:46.540" v="55492"/>
          <ac:spMkLst>
            <pc:docMk/>
            <pc:sldMk cId="2158359959" sldId="427"/>
            <ac:spMk id="172" creationId="{D14D656C-909A-49DD-8028-6065BC0F576A}"/>
          </ac:spMkLst>
        </pc:spChg>
        <pc:spChg chg="add del mod">
          <ac:chgData name="Weiwei Jia" userId="7c2f71c6-eebc-4da0-9205-053e2dd877f5" providerId="ADAL" clId="{66480237-34D0-4574-9915-8C17ED92290F}" dt="2020-12-10T01:18:46.540" v="55492"/>
          <ac:spMkLst>
            <pc:docMk/>
            <pc:sldMk cId="2158359959" sldId="427"/>
            <ac:spMk id="173" creationId="{87D2AF87-233D-478E-80FB-1EB6CF3226F4}"/>
          </ac:spMkLst>
        </pc:spChg>
        <pc:spChg chg="add del mod">
          <ac:chgData name="Weiwei Jia" userId="7c2f71c6-eebc-4da0-9205-053e2dd877f5" providerId="ADAL" clId="{66480237-34D0-4574-9915-8C17ED92290F}" dt="2020-12-10T01:18:46.540" v="55492"/>
          <ac:spMkLst>
            <pc:docMk/>
            <pc:sldMk cId="2158359959" sldId="427"/>
            <ac:spMk id="174" creationId="{70B822C7-1379-4C19-8AC8-C1A2EF9930CC}"/>
          </ac:spMkLst>
        </pc:spChg>
        <pc:spChg chg="add del mod">
          <ac:chgData name="Weiwei Jia" userId="7c2f71c6-eebc-4da0-9205-053e2dd877f5" providerId="ADAL" clId="{66480237-34D0-4574-9915-8C17ED92290F}" dt="2020-12-10T01:18:46.540" v="55492"/>
          <ac:spMkLst>
            <pc:docMk/>
            <pc:sldMk cId="2158359959" sldId="427"/>
            <ac:spMk id="175" creationId="{205F34D3-EEEE-4014-AC86-25DCEA811D19}"/>
          </ac:spMkLst>
        </pc:spChg>
        <pc:spChg chg="add del mod">
          <ac:chgData name="Weiwei Jia" userId="7c2f71c6-eebc-4da0-9205-053e2dd877f5" providerId="ADAL" clId="{66480237-34D0-4574-9915-8C17ED92290F}" dt="2020-12-10T01:18:46.540" v="55492"/>
          <ac:spMkLst>
            <pc:docMk/>
            <pc:sldMk cId="2158359959" sldId="427"/>
            <ac:spMk id="176" creationId="{81C2455E-C3D1-4051-8CEE-94BAB5BEE58F}"/>
          </ac:spMkLst>
        </pc:spChg>
        <pc:spChg chg="add del mod">
          <ac:chgData name="Weiwei Jia" userId="7c2f71c6-eebc-4da0-9205-053e2dd877f5" providerId="ADAL" clId="{66480237-34D0-4574-9915-8C17ED92290F}" dt="2020-12-10T01:18:46.540" v="55492"/>
          <ac:spMkLst>
            <pc:docMk/>
            <pc:sldMk cId="2158359959" sldId="427"/>
            <ac:spMk id="177" creationId="{9599C86F-0A3A-4ED2-BDED-6291D607CF2F}"/>
          </ac:spMkLst>
        </pc:spChg>
        <pc:spChg chg="add mod">
          <ac:chgData name="Weiwei Jia" userId="7c2f71c6-eebc-4da0-9205-053e2dd877f5" providerId="ADAL" clId="{66480237-34D0-4574-9915-8C17ED92290F}" dt="2020-12-10T01:26:10.796" v="55541" actId="108"/>
          <ac:spMkLst>
            <pc:docMk/>
            <pc:sldMk cId="2158359959" sldId="427"/>
            <ac:spMk id="178" creationId="{DAE3142B-6441-4012-86F9-46B4C8EE346F}"/>
          </ac:spMkLst>
        </pc:spChg>
        <pc:spChg chg="add mod">
          <ac:chgData name="Weiwei Jia" userId="7c2f71c6-eebc-4da0-9205-053e2dd877f5" providerId="ADAL" clId="{66480237-34D0-4574-9915-8C17ED92290F}" dt="2020-12-10T01:26:17.637" v="55543" actId="108"/>
          <ac:spMkLst>
            <pc:docMk/>
            <pc:sldMk cId="2158359959" sldId="427"/>
            <ac:spMk id="179" creationId="{138B5F50-71D3-4B16-A77A-DEFB3728480F}"/>
          </ac:spMkLst>
        </pc:spChg>
        <pc:spChg chg="add mod">
          <ac:chgData name="Weiwei Jia" userId="7c2f71c6-eebc-4da0-9205-053e2dd877f5" providerId="ADAL" clId="{66480237-34D0-4574-9915-8C17ED92290F}" dt="2020-12-10T01:26:03.483" v="55539" actId="108"/>
          <ac:spMkLst>
            <pc:docMk/>
            <pc:sldMk cId="2158359959" sldId="427"/>
            <ac:spMk id="180" creationId="{31849233-0ACB-49A0-AE28-D62652843396}"/>
          </ac:spMkLst>
        </pc:spChg>
        <pc:spChg chg="add mod">
          <ac:chgData name="Weiwei Jia" userId="7c2f71c6-eebc-4da0-9205-053e2dd877f5" providerId="ADAL" clId="{66480237-34D0-4574-9915-8C17ED92290F}" dt="2020-12-10T01:26:12.756" v="55542" actId="108"/>
          <ac:spMkLst>
            <pc:docMk/>
            <pc:sldMk cId="2158359959" sldId="427"/>
            <ac:spMk id="181" creationId="{AABEE420-BA55-4991-8056-79F2076EA570}"/>
          </ac:spMkLst>
        </pc:spChg>
        <pc:spChg chg="add mod">
          <ac:chgData name="Weiwei Jia" userId="7c2f71c6-eebc-4da0-9205-053e2dd877f5" providerId="ADAL" clId="{66480237-34D0-4574-9915-8C17ED92290F}" dt="2020-12-10T01:26:18.900" v="55544" actId="108"/>
          <ac:spMkLst>
            <pc:docMk/>
            <pc:sldMk cId="2158359959" sldId="427"/>
            <ac:spMk id="182" creationId="{4F848502-D5A4-4EE4-ABAC-B256662CE4E5}"/>
          </ac:spMkLst>
        </pc:spChg>
        <pc:spChg chg="add mod">
          <ac:chgData name="Weiwei Jia" userId="7c2f71c6-eebc-4da0-9205-053e2dd877f5" providerId="ADAL" clId="{66480237-34D0-4574-9915-8C17ED92290F}" dt="2020-12-10T01:26:04.828" v="55540" actId="108"/>
          <ac:spMkLst>
            <pc:docMk/>
            <pc:sldMk cId="2158359959" sldId="427"/>
            <ac:spMk id="183" creationId="{ED22A925-5BC1-4A34-B19C-C3901F00C5BC}"/>
          </ac:spMkLst>
        </pc:spChg>
        <pc:spChg chg="add mod">
          <ac:chgData name="Weiwei Jia" userId="7c2f71c6-eebc-4da0-9205-053e2dd877f5" providerId="ADAL" clId="{66480237-34D0-4574-9915-8C17ED92290F}" dt="2020-12-10T01:25:41.408" v="55534" actId="207"/>
          <ac:spMkLst>
            <pc:docMk/>
            <pc:sldMk cId="2158359959" sldId="427"/>
            <ac:spMk id="184" creationId="{E01B962A-CFE7-4001-8EE6-102F015315AA}"/>
          </ac:spMkLst>
        </pc:spChg>
        <pc:spChg chg="add mod">
          <ac:chgData name="Weiwei Jia" userId="7c2f71c6-eebc-4da0-9205-053e2dd877f5" providerId="ADAL" clId="{66480237-34D0-4574-9915-8C17ED92290F}" dt="2020-12-10T01:25:47.183" v="55535" actId="207"/>
          <ac:spMkLst>
            <pc:docMk/>
            <pc:sldMk cId="2158359959" sldId="427"/>
            <ac:spMk id="185" creationId="{F807C4D4-6BB9-4B24-B3E7-434B2348FFAB}"/>
          </ac:spMkLst>
        </pc:spChg>
        <pc:spChg chg="add mod">
          <ac:chgData name="Weiwei Jia" userId="7c2f71c6-eebc-4da0-9205-053e2dd877f5" providerId="ADAL" clId="{66480237-34D0-4574-9915-8C17ED92290F}" dt="2020-12-10T01:25:50.967" v="55536" actId="207"/>
          <ac:spMkLst>
            <pc:docMk/>
            <pc:sldMk cId="2158359959" sldId="427"/>
            <ac:spMk id="186" creationId="{25B0DB1E-24C0-4D07-B5EA-0E2BCD115DAB}"/>
          </ac:spMkLst>
        </pc:spChg>
        <pc:spChg chg="add mod">
          <ac:chgData name="Weiwei Jia" userId="7c2f71c6-eebc-4da0-9205-053e2dd877f5" providerId="ADAL" clId="{66480237-34D0-4574-9915-8C17ED92290F}" dt="2020-12-10T01:31:00.837" v="55579" actId="207"/>
          <ac:spMkLst>
            <pc:docMk/>
            <pc:sldMk cId="2158359959" sldId="427"/>
            <ac:spMk id="209" creationId="{ED5DC36F-86CA-4070-9412-70C6C639AE8F}"/>
          </ac:spMkLst>
        </pc:spChg>
        <pc:spChg chg="add mod">
          <ac:chgData name="Weiwei Jia" userId="7c2f71c6-eebc-4da0-9205-053e2dd877f5" providerId="ADAL" clId="{66480237-34D0-4574-9915-8C17ED92290F}" dt="2020-12-10T01:31:00.837" v="55579" actId="207"/>
          <ac:spMkLst>
            <pc:docMk/>
            <pc:sldMk cId="2158359959" sldId="427"/>
            <ac:spMk id="210" creationId="{DD571F55-4FC7-40FC-B70E-C878ABD4CFDF}"/>
          </ac:spMkLst>
        </pc:spChg>
        <pc:spChg chg="add del mod">
          <ac:chgData name="Weiwei Jia" userId="7c2f71c6-eebc-4da0-9205-053e2dd877f5" providerId="ADAL" clId="{66480237-34D0-4574-9915-8C17ED92290F}" dt="2020-12-10T01:55:48.223" v="55701" actId="478"/>
          <ac:spMkLst>
            <pc:docMk/>
            <pc:sldMk cId="2158359959" sldId="427"/>
            <ac:spMk id="211" creationId="{105B5C49-4AB7-4C9C-9768-2B4A08170711}"/>
          </ac:spMkLst>
        </pc:spChg>
        <pc:spChg chg="add del mod">
          <ac:chgData name="Weiwei Jia" userId="7c2f71c6-eebc-4da0-9205-053e2dd877f5" providerId="ADAL" clId="{66480237-34D0-4574-9915-8C17ED92290F}" dt="2020-12-10T01:55:33.103" v="55700" actId="478"/>
          <ac:spMkLst>
            <pc:docMk/>
            <pc:sldMk cId="2158359959" sldId="427"/>
            <ac:spMk id="212" creationId="{88DAD9B4-D655-43C7-BA8F-9018541A071B}"/>
          </ac:spMkLst>
        </pc:spChg>
        <pc:spChg chg="add mod">
          <ac:chgData name="Weiwei Jia" userId="7c2f71c6-eebc-4da0-9205-053e2dd877f5" providerId="ADAL" clId="{66480237-34D0-4574-9915-8C17ED92290F}" dt="2020-12-10T01:34:26.929" v="55605" actId="1076"/>
          <ac:spMkLst>
            <pc:docMk/>
            <pc:sldMk cId="2158359959" sldId="427"/>
            <ac:spMk id="217" creationId="{6E727ECD-A7A3-48F7-A3A1-A678BA27A2CA}"/>
          </ac:spMkLst>
        </pc:spChg>
        <pc:spChg chg="add mod">
          <ac:chgData name="Weiwei Jia" userId="7c2f71c6-eebc-4da0-9205-053e2dd877f5" providerId="ADAL" clId="{66480237-34D0-4574-9915-8C17ED92290F}" dt="2020-12-10T01:40:20.389" v="55674" actId="108"/>
          <ac:spMkLst>
            <pc:docMk/>
            <pc:sldMk cId="2158359959" sldId="427"/>
            <ac:spMk id="218" creationId="{0DD42FFF-90C8-45D9-A470-92599F4F7F90}"/>
          </ac:spMkLst>
        </pc:spChg>
        <pc:spChg chg="add del mod">
          <ac:chgData name="Weiwei Jia" userId="7c2f71c6-eebc-4da0-9205-053e2dd877f5" providerId="ADAL" clId="{66480237-34D0-4574-9915-8C17ED92290F}" dt="2020-12-10T01:37:03.267" v="55639" actId="478"/>
          <ac:spMkLst>
            <pc:docMk/>
            <pc:sldMk cId="2158359959" sldId="427"/>
            <ac:spMk id="219" creationId="{32C505FA-AAA6-4020-9226-E255B5976C7D}"/>
          </ac:spMkLst>
        </pc:spChg>
        <pc:spChg chg="add mod">
          <ac:chgData name="Weiwei Jia" userId="7c2f71c6-eebc-4da0-9205-053e2dd877f5" providerId="ADAL" clId="{66480237-34D0-4574-9915-8C17ED92290F}" dt="2020-12-10T01:34:26.929" v="55605" actId="1076"/>
          <ac:spMkLst>
            <pc:docMk/>
            <pc:sldMk cId="2158359959" sldId="427"/>
            <ac:spMk id="220" creationId="{C04004EB-DB5A-44E3-8005-17E8A5341348}"/>
          </ac:spMkLst>
        </pc:spChg>
        <pc:spChg chg="add del mod">
          <ac:chgData name="Weiwei Jia" userId="7c2f71c6-eebc-4da0-9205-053e2dd877f5" providerId="ADAL" clId="{66480237-34D0-4574-9915-8C17ED92290F}" dt="2020-12-10T01:37:01.460" v="55638" actId="478"/>
          <ac:spMkLst>
            <pc:docMk/>
            <pc:sldMk cId="2158359959" sldId="427"/>
            <ac:spMk id="221" creationId="{EC3D5EE6-8FBD-41E0-A330-3AEA1E233FCD}"/>
          </ac:spMkLst>
        </pc:spChg>
        <pc:spChg chg="add mod">
          <ac:chgData name="Weiwei Jia" userId="7c2f71c6-eebc-4da0-9205-053e2dd877f5" providerId="ADAL" clId="{66480237-34D0-4574-9915-8C17ED92290F}" dt="2020-12-10T01:34:26.929" v="55605" actId="1076"/>
          <ac:spMkLst>
            <pc:docMk/>
            <pc:sldMk cId="2158359959" sldId="427"/>
            <ac:spMk id="222" creationId="{FE9A5FAF-2DF5-4033-88CC-8BD794D60579}"/>
          </ac:spMkLst>
        </pc:spChg>
        <pc:spChg chg="add mod">
          <ac:chgData name="Weiwei Jia" userId="7c2f71c6-eebc-4da0-9205-053e2dd877f5" providerId="ADAL" clId="{66480237-34D0-4574-9915-8C17ED92290F}" dt="2020-12-10T01:40:24.714" v="55676" actId="108"/>
          <ac:spMkLst>
            <pc:docMk/>
            <pc:sldMk cId="2158359959" sldId="427"/>
            <ac:spMk id="223" creationId="{6AB8BD27-838F-404B-91EB-EF8AE668E58C}"/>
          </ac:spMkLst>
        </pc:spChg>
        <pc:spChg chg="add mod">
          <ac:chgData name="Weiwei Jia" userId="7c2f71c6-eebc-4da0-9205-053e2dd877f5" providerId="ADAL" clId="{66480237-34D0-4574-9915-8C17ED92290F}" dt="2020-12-10T01:34:26.929" v="55605" actId="1076"/>
          <ac:spMkLst>
            <pc:docMk/>
            <pc:sldMk cId="2158359959" sldId="427"/>
            <ac:spMk id="224" creationId="{6F8784F1-9F3B-4C37-913A-CC104867EED4}"/>
          </ac:spMkLst>
        </pc:spChg>
        <pc:spChg chg="add mod">
          <ac:chgData name="Weiwei Jia" userId="7c2f71c6-eebc-4da0-9205-053e2dd877f5" providerId="ADAL" clId="{66480237-34D0-4574-9915-8C17ED92290F}" dt="2020-12-10T01:34:26.929" v="55605" actId="1076"/>
          <ac:spMkLst>
            <pc:docMk/>
            <pc:sldMk cId="2158359959" sldId="427"/>
            <ac:spMk id="227" creationId="{BA652C81-C12F-44EA-9780-022BB31160B7}"/>
          </ac:spMkLst>
        </pc:spChg>
        <pc:spChg chg="add del mod">
          <ac:chgData name="Weiwei Jia" userId="7c2f71c6-eebc-4da0-9205-053e2dd877f5" providerId="ADAL" clId="{66480237-34D0-4574-9915-8C17ED92290F}" dt="2020-12-10T01:42:58.723" v="55685" actId="478"/>
          <ac:spMkLst>
            <pc:docMk/>
            <pc:sldMk cId="2158359959" sldId="427"/>
            <ac:spMk id="229" creationId="{FC92C2DD-B3CA-4847-A523-B00FAF5D9980}"/>
          </ac:spMkLst>
        </pc:spChg>
        <pc:spChg chg="add mod">
          <ac:chgData name="Weiwei Jia" userId="7c2f71c6-eebc-4da0-9205-053e2dd877f5" providerId="ADAL" clId="{66480237-34D0-4574-9915-8C17ED92290F}" dt="2020-12-10T01:40:32.636" v="55678" actId="108"/>
          <ac:spMkLst>
            <pc:docMk/>
            <pc:sldMk cId="2158359959" sldId="427"/>
            <ac:spMk id="230" creationId="{0CD50F71-B600-4452-9ABB-6EC9DEBBFE5D}"/>
          </ac:spMkLst>
        </pc:spChg>
        <pc:spChg chg="add mod">
          <ac:chgData name="Weiwei Jia" userId="7c2f71c6-eebc-4da0-9205-053e2dd877f5" providerId="ADAL" clId="{66480237-34D0-4574-9915-8C17ED92290F}" dt="2020-12-10T01:40:40.187" v="55680" actId="108"/>
          <ac:spMkLst>
            <pc:docMk/>
            <pc:sldMk cId="2158359959" sldId="427"/>
            <ac:spMk id="231" creationId="{119E296A-92FA-416D-BA6A-EF593CC3161E}"/>
          </ac:spMkLst>
        </pc:spChg>
        <pc:spChg chg="add mod">
          <ac:chgData name="Weiwei Jia" userId="7c2f71c6-eebc-4da0-9205-053e2dd877f5" providerId="ADAL" clId="{66480237-34D0-4574-9915-8C17ED92290F}" dt="2020-12-10T01:40:26.875" v="55677" actId="108"/>
          <ac:spMkLst>
            <pc:docMk/>
            <pc:sldMk cId="2158359959" sldId="427"/>
            <ac:spMk id="232" creationId="{1F6B25D1-692F-41B1-8D25-E644E7F15D71}"/>
          </ac:spMkLst>
        </pc:spChg>
        <pc:spChg chg="add mod">
          <ac:chgData name="Weiwei Jia" userId="7c2f71c6-eebc-4da0-9205-053e2dd877f5" providerId="ADAL" clId="{66480237-34D0-4574-9915-8C17ED92290F}" dt="2020-12-10T01:40:34.380" v="55679" actId="108"/>
          <ac:spMkLst>
            <pc:docMk/>
            <pc:sldMk cId="2158359959" sldId="427"/>
            <ac:spMk id="233" creationId="{C7094BCD-C33E-4D2F-9250-DFDD5D50667F}"/>
          </ac:spMkLst>
        </pc:spChg>
        <pc:spChg chg="add mod">
          <ac:chgData name="Weiwei Jia" userId="7c2f71c6-eebc-4da0-9205-053e2dd877f5" providerId="ADAL" clId="{66480237-34D0-4574-9915-8C17ED92290F}" dt="2020-12-10T01:40:41.764" v="55681" actId="108"/>
          <ac:spMkLst>
            <pc:docMk/>
            <pc:sldMk cId="2158359959" sldId="427"/>
            <ac:spMk id="234" creationId="{D41EEDD3-9DDB-4518-8B1E-4D66F8B3C392}"/>
          </ac:spMkLst>
        </pc:spChg>
        <pc:spChg chg="add mod">
          <ac:chgData name="Weiwei Jia" userId="7c2f71c6-eebc-4da0-9205-053e2dd877f5" providerId="ADAL" clId="{66480237-34D0-4574-9915-8C17ED92290F}" dt="2020-12-10T01:37:05.652" v="55641" actId="20577"/>
          <ac:spMkLst>
            <pc:docMk/>
            <pc:sldMk cId="2158359959" sldId="427"/>
            <ac:spMk id="235" creationId="{EA785867-059A-4736-848F-B330A36C0319}"/>
          </ac:spMkLst>
        </pc:spChg>
        <pc:spChg chg="add mod">
          <ac:chgData name="Weiwei Jia" userId="7c2f71c6-eebc-4da0-9205-053e2dd877f5" providerId="ADAL" clId="{66480237-34D0-4574-9915-8C17ED92290F}" dt="2020-12-10T01:34:26.929" v="55605" actId="1076"/>
          <ac:spMkLst>
            <pc:docMk/>
            <pc:sldMk cId="2158359959" sldId="427"/>
            <ac:spMk id="236" creationId="{BD349870-48E7-46FC-B66F-E381D6443BFA}"/>
          </ac:spMkLst>
        </pc:spChg>
        <pc:spChg chg="add mod">
          <ac:chgData name="Weiwei Jia" userId="7c2f71c6-eebc-4da0-9205-053e2dd877f5" providerId="ADAL" clId="{66480237-34D0-4574-9915-8C17ED92290F}" dt="2020-12-10T01:34:26.929" v="55605" actId="1076"/>
          <ac:spMkLst>
            <pc:docMk/>
            <pc:sldMk cId="2158359959" sldId="427"/>
            <ac:spMk id="237" creationId="{95AFE285-1B95-4A5C-BCB9-800E1BC487CB}"/>
          </ac:spMkLst>
        </pc:spChg>
        <pc:spChg chg="add mod">
          <ac:chgData name="Weiwei Jia" userId="7c2f71c6-eebc-4da0-9205-053e2dd877f5" providerId="ADAL" clId="{66480237-34D0-4574-9915-8C17ED92290F}" dt="2020-12-10T01:34:26.929" v="55605" actId="1076"/>
          <ac:spMkLst>
            <pc:docMk/>
            <pc:sldMk cId="2158359959" sldId="427"/>
            <ac:spMk id="238" creationId="{710AB208-C725-484C-A727-EE8D4A37D9B9}"/>
          </ac:spMkLst>
        </pc:spChg>
        <pc:spChg chg="add mod">
          <ac:chgData name="Weiwei Jia" userId="7c2f71c6-eebc-4da0-9205-053e2dd877f5" providerId="ADAL" clId="{66480237-34D0-4574-9915-8C17ED92290F}" dt="2020-12-10T01:34:26.929" v="55605" actId="1076"/>
          <ac:spMkLst>
            <pc:docMk/>
            <pc:sldMk cId="2158359959" sldId="427"/>
            <ac:spMk id="239" creationId="{88CC1EE1-3A93-4B7B-9D3B-637068CD6D7F}"/>
          </ac:spMkLst>
        </pc:spChg>
        <pc:spChg chg="add mod">
          <ac:chgData name="Weiwei Jia" userId="7c2f71c6-eebc-4da0-9205-053e2dd877f5" providerId="ADAL" clId="{66480237-34D0-4574-9915-8C17ED92290F}" dt="2020-12-10T01:34:26.929" v="55605" actId="1076"/>
          <ac:spMkLst>
            <pc:docMk/>
            <pc:sldMk cId="2158359959" sldId="427"/>
            <ac:spMk id="240" creationId="{64BA224F-DDA5-4151-82B9-93EEDA19F4FD}"/>
          </ac:spMkLst>
        </pc:spChg>
        <pc:spChg chg="add mod">
          <ac:chgData name="Weiwei Jia" userId="7c2f71c6-eebc-4da0-9205-053e2dd877f5" providerId="ADAL" clId="{66480237-34D0-4574-9915-8C17ED92290F}" dt="2020-12-10T01:34:26.929" v="55605" actId="1076"/>
          <ac:spMkLst>
            <pc:docMk/>
            <pc:sldMk cId="2158359959" sldId="427"/>
            <ac:spMk id="241" creationId="{36C42B93-4C6E-4B8F-94DD-C9ECBB63F4B9}"/>
          </ac:spMkLst>
        </pc:spChg>
        <pc:spChg chg="add mod">
          <ac:chgData name="Weiwei Jia" userId="7c2f71c6-eebc-4da0-9205-053e2dd877f5" providerId="ADAL" clId="{66480237-34D0-4574-9915-8C17ED92290F}" dt="2020-12-10T01:40:21.237" v="55675" actId="108"/>
          <ac:spMkLst>
            <pc:docMk/>
            <pc:sldMk cId="2158359959" sldId="427"/>
            <ac:spMk id="242" creationId="{E3750BED-C7F8-49D5-B67E-584D35AB706D}"/>
          </ac:spMkLst>
        </pc:spChg>
        <pc:spChg chg="add mod">
          <ac:chgData name="Weiwei Jia" userId="7c2f71c6-eebc-4da0-9205-053e2dd877f5" providerId="ADAL" clId="{66480237-34D0-4574-9915-8C17ED92290F}" dt="2020-12-10T01:34:26.929" v="55605" actId="1076"/>
          <ac:spMkLst>
            <pc:docMk/>
            <pc:sldMk cId="2158359959" sldId="427"/>
            <ac:spMk id="243" creationId="{813193EA-8F25-4808-9C4F-E76B3313FE1A}"/>
          </ac:spMkLst>
        </pc:spChg>
        <pc:spChg chg="add mod">
          <ac:chgData name="Weiwei Jia" userId="7c2f71c6-eebc-4da0-9205-053e2dd877f5" providerId="ADAL" clId="{66480237-34D0-4574-9915-8C17ED92290F}" dt="2020-12-10T01:34:26.929" v="55605" actId="1076"/>
          <ac:spMkLst>
            <pc:docMk/>
            <pc:sldMk cId="2158359959" sldId="427"/>
            <ac:spMk id="244" creationId="{E1EE7CF5-67BE-4D29-9002-17E57ECB5120}"/>
          </ac:spMkLst>
        </pc:spChg>
        <pc:spChg chg="add mod">
          <ac:chgData name="Weiwei Jia" userId="7c2f71c6-eebc-4da0-9205-053e2dd877f5" providerId="ADAL" clId="{66480237-34D0-4574-9915-8C17ED92290F}" dt="2020-12-10T01:34:26.929" v="55605" actId="1076"/>
          <ac:spMkLst>
            <pc:docMk/>
            <pc:sldMk cId="2158359959" sldId="427"/>
            <ac:spMk id="251" creationId="{E30848CC-6063-4D1E-8638-32BA4C1EA139}"/>
          </ac:spMkLst>
        </pc:spChg>
        <pc:spChg chg="add mod">
          <ac:chgData name="Weiwei Jia" userId="7c2f71c6-eebc-4da0-9205-053e2dd877f5" providerId="ADAL" clId="{66480237-34D0-4574-9915-8C17ED92290F}" dt="2020-12-10T01:34:26.929" v="55605" actId="1076"/>
          <ac:spMkLst>
            <pc:docMk/>
            <pc:sldMk cId="2158359959" sldId="427"/>
            <ac:spMk id="252" creationId="{8DF26BDF-F8E3-4B91-A1C2-5FC8AA868292}"/>
          </ac:spMkLst>
        </pc:spChg>
        <pc:spChg chg="add del mod">
          <ac:chgData name="Weiwei Jia" userId="7c2f71c6-eebc-4da0-9205-053e2dd877f5" providerId="ADAL" clId="{66480237-34D0-4574-9915-8C17ED92290F}" dt="2020-12-10T01:38:58.921" v="55655" actId="478"/>
          <ac:spMkLst>
            <pc:docMk/>
            <pc:sldMk cId="2158359959" sldId="427"/>
            <ac:spMk id="253" creationId="{D2A9BDD3-EC44-4001-890F-0756B368FE97}"/>
          </ac:spMkLst>
        </pc:spChg>
        <pc:spChg chg="add del mod">
          <ac:chgData name="Weiwei Jia" userId="7c2f71c6-eebc-4da0-9205-053e2dd877f5" providerId="ADAL" clId="{66480237-34D0-4574-9915-8C17ED92290F}" dt="2020-12-10T01:38:57.300" v="55654" actId="478"/>
          <ac:spMkLst>
            <pc:docMk/>
            <pc:sldMk cId="2158359959" sldId="427"/>
            <ac:spMk id="254" creationId="{9B5FCDA9-A456-44A6-B157-332D1A853A5F}"/>
          </ac:spMkLst>
        </pc:spChg>
        <pc:spChg chg="add del mod">
          <ac:chgData name="Weiwei Jia" userId="7c2f71c6-eebc-4da0-9205-053e2dd877f5" providerId="ADAL" clId="{66480237-34D0-4574-9915-8C17ED92290F}" dt="2020-12-10T01:36:53.798" v="55625"/>
          <ac:spMkLst>
            <pc:docMk/>
            <pc:sldMk cId="2158359959" sldId="427"/>
            <ac:spMk id="256" creationId="{6B4C8F41-A1D5-4CFC-8424-BB0F6552CF95}"/>
          </ac:spMkLst>
        </pc:spChg>
        <pc:spChg chg="add del mod">
          <ac:chgData name="Weiwei Jia" userId="7c2f71c6-eebc-4da0-9205-053e2dd877f5" providerId="ADAL" clId="{66480237-34D0-4574-9915-8C17ED92290F}" dt="2020-12-10T01:36:52.150" v="55622"/>
          <ac:spMkLst>
            <pc:docMk/>
            <pc:sldMk cId="2158359959" sldId="427"/>
            <ac:spMk id="257" creationId="{BA2D287B-41C9-4217-A781-1161AAA1496F}"/>
          </ac:spMkLst>
        </pc:spChg>
        <pc:spChg chg="add mod">
          <ac:chgData name="Weiwei Jia" userId="7c2f71c6-eebc-4da0-9205-053e2dd877f5" providerId="ADAL" clId="{66480237-34D0-4574-9915-8C17ED92290F}" dt="2020-12-10T01:37:24.461" v="55643" actId="1076"/>
          <ac:spMkLst>
            <pc:docMk/>
            <pc:sldMk cId="2158359959" sldId="427"/>
            <ac:spMk id="258" creationId="{8AE2CA37-F79C-4666-A6E2-7F3238C218A3}"/>
          </ac:spMkLst>
        </pc:spChg>
        <pc:spChg chg="add mod">
          <ac:chgData name="Weiwei Jia" userId="7c2f71c6-eebc-4da0-9205-053e2dd877f5" providerId="ADAL" clId="{66480237-34D0-4574-9915-8C17ED92290F}" dt="2020-12-10T01:39:51.827" v="55671" actId="207"/>
          <ac:spMkLst>
            <pc:docMk/>
            <pc:sldMk cId="2158359959" sldId="427"/>
            <ac:spMk id="269" creationId="{CC45AD30-47CE-412F-9E2E-E04D49EA8ED9}"/>
          </ac:spMkLst>
        </pc:spChg>
        <pc:spChg chg="add mod">
          <ac:chgData name="Weiwei Jia" userId="7c2f71c6-eebc-4da0-9205-053e2dd877f5" providerId="ADAL" clId="{66480237-34D0-4574-9915-8C17ED92290F}" dt="2020-12-10T01:39:55.548" v="55672" actId="108"/>
          <ac:spMkLst>
            <pc:docMk/>
            <pc:sldMk cId="2158359959" sldId="427"/>
            <ac:spMk id="270" creationId="{7063C998-EDB4-4F41-B55C-7842AC49E32C}"/>
          </ac:spMkLst>
        </pc:spChg>
        <pc:spChg chg="add del mod">
          <ac:chgData name="Weiwei Jia" userId="7c2f71c6-eebc-4da0-9205-053e2dd877f5" providerId="ADAL" clId="{66480237-34D0-4574-9915-8C17ED92290F}" dt="2020-12-10T02:49:25.871" v="57884" actId="478"/>
          <ac:spMkLst>
            <pc:docMk/>
            <pc:sldMk cId="2158359959" sldId="427"/>
            <ac:spMk id="271" creationId="{027FD5C9-A18C-4443-87E0-4C057F4F8EA2}"/>
          </ac:spMkLst>
        </pc:spChg>
        <pc:cxnChg chg="add del mod">
          <ac:chgData name="Weiwei Jia" userId="7c2f71c6-eebc-4da0-9205-053e2dd877f5" providerId="ADAL" clId="{66480237-34D0-4574-9915-8C17ED92290F}" dt="2020-12-09T22:59:41.188" v="54858" actId="478"/>
          <ac:cxnSpMkLst>
            <pc:docMk/>
            <pc:sldMk cId="2158359959" sldId="427"/>
            <ac:cxnSpMk id="11" creationId="{3A7CC7FE-5D83-4BD5-9344-076DA1668267}"/>
          </ac:cxnSpMkLst>
        </pc:cxnChg>
        <pc:cxnChg chg="add del mod">
          <ac:chgData name="Weiwei Jia" userId="7c2f71c6-eebc-4da0-9205-053e2dd877f5" providerId="ADAL" clId="{66480237-34D0-4574-9915-8C17ED92290F}" dt="2020-12-09T22:59:41.188" v="54858" actId="478"/>
          <ac:cxnSpMkLst>
            <pc:docMk/>
            <pc:sldMk cId="2158359959" sldId="427"/>
            <ac:cxnSpMk id="18" creationId="{25168127-8DB5-489B-B57C-5D93EC5C4C3A}"/>
          </ac:cxnSpMkLst>
        </pc:cxnChg>
        <pc:cxnChg chg="add del mod">
          <ac:chgData name="Weiwei Jia" userId="7c2f71c6-eebc-4da0-9205-053e2dd877f5" providerId="ADAL" clId="{66480237-34D0-4574-9915-8C17ED92290F}" dt="2020-12-09T22:59:53.748" v="54860" actId="478"/>
          <ac:cxnSpMkLst>
            <pc:docMk/>
            <pc:sldMk cId="2158359959" sldId="427"/>
            <ac:cxnSpMk id="26" creationId="{FB00F502-2FDF-44E3-8390-3557B455637E}"/>
          </ac:cxnSpMkLst>
        </pc:cxnChg>
        <pc:cxnChg chg="add del mod">
          <ac:chgData name="Weiwei Jia" userId="7c2f71c6-eebc-4da0-9205-053e2dd877f5" providerId="ADAL" clId="{66480237-34D0-4574-9915-8C17ED92290F}" dt="2020-12-09T22:59:53.748" v="54860" actId="478"/>
          <ac:cxnSpMkLst>
            <pc:docMk/>
            <pc:sldMk cId="2158359959" sldId="427"/>
            <ac:cxnSpMk id="31" creationId="{D9F8EE49-8505-489E-90E4-76C230FEA078}"/>
          </ac:cxnSpMkLst>
        </pc:cxnChg>
        <pc:cxnChg chg="add del">
          <ac:chgData name="Weiwei Jia" userId="7c2f71c6-eebc-4da0-9205-053e2dd877f5" providerId="ADAL" clId="{66480237-34D0-4574-9915-8C17ED92290F}" dt="2020-12-09T09:33:48.705" v="49612" actId="478"/>
          <ac:cxnSpMkLst>
            <pc:docMk/>
            <pc:sldMk cId="2158359959" sldId="427"/>
            <ac:cxnSpMk id="37" creationId="{29C14960-7C7E-4221-8E3B-616701973CBD}"/>
          </ac:cxnSpMkLst>
        </pc:cxnChg>
        <pc:cxnChg chg="add del mod">
          <ac:chgData name="Weiwei Jia" userId="7c2f71c6-eebc-4da0-9205-053e2dd877f5" providerId="ADAL" clId="{66480237-34D0-4574-9915-8C17ED92290F}" dt="2020-12-09T23:02:43.882" v="54875" actId="478"/>
          <ac:cxnSpMkLst>
            <pc:docMk/>
            <pc:sldMk cId="2158359959" sldId="427"/>
            <ac:cxnSpMk id="54" creationId="{E7B03CBA-F721-4AD9-A15C-3A5130ECEF2E}"/>
          </ac:cxnSpMkLst>
        </pc:cxnChg>
        <pc:cxnChg chg="add del mod">
          <ac:chgData name="Weiwei Jia" userId="7c2f71c6-eebc-4da0-9205-053e2dd877f5" providerId="ADAL" clId="{66480237-34D0-4574-9915-8C17ED92290F}" dt="2020-12-09T23:02:44.786" v="54876" actId="478"/>
          <ac:cxnSpMkLst>
            <pc:docMk/>
            <pc:sldMk cId="2158359959" sldId="427"/>
            <ac:cxnSpMk id="55" creationId="{0EC07363-B4D0-4456-9B1B-CEE77F29F5AE}"/>
          </ac:cxnSpMkLst>
        </pc:cxnChg>
        <pc:cxnChg chg="add del mod">
          <ac:chgData name="Weiwei Jia" userId="7c2f71c6-eebc-4da0-9205-053e2dd877f5" providerId="ADAL" clId="{66480237-34D0-4574-9915-8C17ED92290F}" dt="2020-12-09T23:27:09.915" v="55227" actId="478"/>
          <ac:cxnSpMkLst>
            <pc:docMk/>
            <pc:sldMk cId="2158359959" sldId="427"/>
            <ac:cxnSpMk id="76" creationId="{B2AC94DB-1AFE-40C0-9FED-2BEEE64F8C8A}"/>
          </ac:cxnSpMkLst>
        </pc:cxnChg>
        <pc:cxnChg chg="add del mod">
          <ac:chgData name="Weiwei Jia" userId="7c2f71c6-eebc-4da0-9205-053e2dd877f5" providerId="ADAL" clId="{66480237-34D0-4574-9915-8C17ED92290F}" dt="2020-12-09T23:27:06.608" v="55226" actId="478"/>
          <ac:cxnSpMkLst>
            <pc:docMk/>
            <pc:sldMk cId="2158359959" sldId="427"/>
            <ac:cxnSpMk id="77" creationId="{62A2B760-E54D-47C2-85EC-6963306CEDD1}"/>
          </ac:cxnSpMkLst>
        </pc:cxnChg>
        <pc:cxnChg chg="add del mod">
          <ac:chgData name="Weiwei Jia" userId="7c2f71c6-eebc-4da0-9205-053e2dd877f5" providerId="ADAL" clId="{66480237-34D0-4574-9915-8C17ED92290F}" dt="2020-12-10T01:34:15.686" v="55603" actId="478"/>
          <ac:cxnSpMkLst>
            <pc:docMk/>
            <pc:sldMk cId="2158359959" sldId="427"/>
            <ac:cxnSpMk id="130" creationId="{E70E3345-8A0D-409C-A264-120064BDB0DC}"/>
          </ac:cxnSpMkLst>
        </pc:cxnChg>
        <pc:cxnChg chg="add del mod">
          <ac:chgData name="Weiwei Jia" userId="7c2f71c6-eebc-4da0-9205-053e2dd877f5" providerId="ADAL" clId="{66480237-34D0-4574-9915-8C17ED92290F}" dt="2020-12-10T01:34:15.686" v="55603" actId="478"/>
          <ac:cxnSpMkLst>
            <pc:docMk/>
            <pc:sldMk cId="2158359959" sldId="427"/>
            <ac:cxnSpMk id="131" creationId="{31214596-7606-4228-958C-8FD1EBEFF00A}"/>
          </ac:cxnSpMkLst>
        </pc:cxnChg>
        <pc:cxnChg chg="add mod">
          <ac:chgData name="Weiwei Jia" userId="7c2f71c6-eebc-4da0-9205-053e2dd877f5" providerId="ADAL" clId="{66480237-34D0-4574-9915-8C17ED92290F}" dt="2020-12-10T01:29:37.191" v="55569" actId="14100"/>
          <ac:cxnSpMkLst>
            <pc:docMk/>
            <pc:sldMk cId="2158359959" sldId="427"/>
            <ac:cxnSpMk id="152" creationId="{22E8A05E-79C4-43DB-8650-4C2B1F55C985}"/>
          </ac:cxnSpMkLst>
        </pc:cxnChg>
        <pc:cxnChg chg="add mod">
          <ac:chgData name="Weiwei Jia" userId="7c2f71c6-eebc-4da0-9205-053e2dd877f5" providerId="ADAL" clId="{66480237-34D0-4574-9915-8C17ED92290F}" dt="2020-12-10T01:30:04.111" v="55573" actId="1076"/>
          <ac:cxnSpMkLst>
            <pc:docMk/>
            <pc:sldMk cId="2158359959" sldId="427"/>
            <ac:cxnSpMk id="153" creationId="{F70DD8A6-6FCB-4B93-A827-0AE5459D1051}"/>
          </ac:cxnSpMkLst>
        </pc:cxnChg>
        <pc:cxnChg chg="add del mod">
          <ac:chgData name="Weiwei Jia" userId="7c2f71c6-eebc-4da0-9205-053e2dd877f5" providerId="ADAL" clId="{66480237-34D0-4574-9915-8C17ED92290F}" dt="2020-12-10T01:56:07.295" v="55702" actId="478"/>
          <ac:cxnSpMkLst>
            <pc:docMk/>
            <pc:sldMk cId="2158359959" sldId="427"/>
            <ac:cxnSpMk id="157" creationId="{B206BECC-3EF4-42CD-8668-61EA6F607E07}"/>
          </ac:cxnSpMkLst>
        </pc:cxnChg>
        <pc:cxnChg chg="add mod">
          <ac:chgData name="Weiwei Jia" userId="7c2f71c6-eebc-4da0-9205-053e2dd877f5" providerId="ADAL" clId="{66480237-34D0-4574-9915-8C17ED92290F}" dt="2020-12-10T01:27:20.703" v="55550" actId="692"/>
          <ac:cxnSpMkLst>
            <pc:docMk/>
            <pc:sldMk cId="2158359959" sldId="427"/>
            <ac:cxnSpMk id="187" creationId="{1143039C-512B-492D-818B-16C7D60FC9A7}"/>
          </ac:cxnSpMkLst>
        </pc:cxnChg>
        <pc:cxnChg chg="add mod">
          <ac:chgData name="Weiwei Jia" userId="7c2f71c6-eebc-4da0-9205-053e2dd877f5" providerId="ADAL" clId="{66480237-34D0-4574-9915-8C17ED92290F}" dt="2020-12-10T01:27:37.736" v="55553" actId="14100"/>
          <ac:cxnSpMkLst>
            <pc:docMk/>
            <pc:sldMk cId="2158359959" sldId="427"/>
            <ac:cxnSpMk id="190" creationId="{E6247165-1801-4291-BBE2-195E27B7F7D1}"/>
          </ac:cxnSpMkLst>
        </pc:cxnChg>
        <pc:cxnChg chg="add mod">
          <ac:chgData name="Weiwei Jia" userId="7c2f71c6-eebc-4da0-9205-053e2dd877f5" providerId="ADAL" clId="{66480237-34D0-4574-9915-8C17ED92290F}" dt="2020-12-10T01:27:49.304" v="55556" actId="14100"/>
          <ac:cxnSpMkLst>
            <pc:docMk/>
            <pc:sldMk cId="2158359959" sldId="427"/>
            <ac:cxnSpMk id="193" creationId="{7E915BDE-1F28-40AC-AE97-63FB18B18E58}"/>
          </ac:cxnSpMkLst>
        </pc:cxnChg>
        <pc:cxnChg chg="add mod">
          <ac:chgData name="Weiwei Jia" userId="7c2f71c6-eebc-4da0-9205-053e2dd877f5" providerId="ADAL" clId="{66480237-34D0-4574-9915-8C17ED92290F}" dt="2020-12-10T01:28:02.103" v="55559" actId="14100"/>
          <ac:cxnSpMkLst>
            <pc:docMk/>
            <pc:sldMk cId="2158359959" sldId="427"/>
            <ac:cxnSpMk id="196" creationId="{8FFA5DA4-F6BF-4752-808E-C69B87682F81}"/>
          </ac:cxnSpMkLst>
        </pc:cxnChg>
        <pc:cxnChg chg="add mod">
          <ac:chgData name="Weiwei Jia" userId="7c2f71c6-eebc-4da0-9205-053e2dd877f5" providerId="ADAL" clId="{66480237-34D0-4574-9915-8C17ED92290F}" dt="2020-12-10T01:28:19.680" v="55562" actId="14100"/>
          <ac:cxnSpMkLst>
            <pc:docMk/>
            <pc:sldMk cId="2158359959" sldId="427"/>
            <ac:cxnSpMk id="199" creationId="{E8B43590-8D50-44D7-B6F3-66C74759626C}"/>
          </ac:cxnSpMkLst>
        </pc:cxnChg>
        <pc:cxnChg chg="add mod">
          <ac:chgData name="Weiwei Jia" userId="7c2f71c6-eebc-4da0-9205-053e2dd877f5" providerId="ADAL" clId="{66480237-34D0-4574-9915-8C17ED92290F}" dt="2020-12-10T01:28:42.504" v="55565" actId="14100"/>
          <ac:cxnSpMkLst>
            <pc:docMk/>
            <pc:sldMk cId="2158359959" sldId="427"/>
            <ac:cxnSpMk id="202" creationId="{9BF1CAD7-EE2E-432B-BA59-EB67262D579F}"/>
          </ac:cxnSpMkLst>
        </pc:cxnChg>
        <pc:cxnChg chg="add del mod">
          <ac:chgData name="Weiwei Jia" userId="7c2f71c6-eebc-4da0-9205-053e2dd877f5" providerId="ADAL" clId="{66480237-34D0-4574-9915-8C17ED92290F}" dt="2020-12-10T01:56:08.784" v="55703" actId="478"/>
          <ac:cxnSpMkLst>
            <pc:docMk/>
            <pc:sldMk cId="2158359959" sldId="427"/>
            <ac:cxnSpMk id="214" creationId="{5DDF260A-D77E-411B-B4B4-D148AD941515}"/>
          </ac:cxnSpMkLst>
        </pc:cxnChg>
        <pc:cxnChg chg="add mod">
          <ac:chgData name="Weiwei Jia" userId="7c2f71c6-eebc-4da0-9205-053e2dd877f5" providerId="ADAL" clId="{66480237-34D0-4574-9915-8C17ED92290F}" dt="2020-12-10T01:34:26.929" v="55605" actId="1076"/>
          <ac:cxnSpMkLst>
            <pc:docMk/>
            <pc:sldMk cId="2158359959" sldId="427"/>
            <ac:cxnSpMk id="225" creationId="{1E111B3B-AD4E-4BBD-B916-8C9D6B18E176}"/>
          </ac:cxnSpMkLst>
        </pc:cxnChg>
        <pc:cxnChg chg="add mod">
          <ac:chgData name="Weiwei Jia" userId="7c2f71c6-eebc-4da0-9205-053e2dd877f5" providerId="ADAL" clId="{66480237-34D0-4574-9915-8C17ED92290F}" dt="2020-12-10T01:34:26.929" v="55605" actId="1076"/>
          <ac:cxnSpMkLst>
            <pc:docMk/>
            <pc:sldMk cId="2158359959" sldId="427"/>
            <ac:cxnSpMk id="226" creationId="{7E374094-1BD8-43CA-AE20-26F8A6FB8CE4}"/>
          </ac:cxnSpMkLst>
        </pc:cxnChg>
        <pc:cxnChg chg="add del mod">
          <ac:chgData name="Weiwei Jia" userId="7c2f71c6-eebc-4da0-9205-053e2dd877f5" providerId="ADAL" clId="{66480237-34D0-4574-9915-8C17ED92290F}" dt="2020-12-10T01:38:55.622" v="55653" actId="478"/>
          <ac:cxnSpMkLst>
            <pc:docMk/>
            <pc:sldMk cId="2158359959" sldId="427"/>
            <ac:cxnSpMk id="228" creationId="{12357B91-48A2-419B-96B5-18DD5EB00E9A}"/>
          </ac:cxnSpMkLst>
        </pc:cxnChg>
        <pc:cxnChg chg="add del mod">
          <ac:chgData name="Weiwei Jia" userId="7c2f71c6-eebc-4da0-9205-053e2dd877f5" providerId="ADAL" clId="{66480237-34D0-4574-9915-8C17ED92290F}" dt="2020-12-10T01:37:37.837" v="55644" actId="14100"/>
          <ac:cxnSpMkLst>
            <pc:docMk/>
            <pc:sldMk cId="2158359959" sldId="427"/>
            <ac:cxnSpMk id="245" creationId="{B0731DBF-63E8-4518-950F-CBF9B3A455A2}"/>
          </ac:cxnSpMkLst>
        </pc:cxnChg>
        <pc:cxnChg chg="add del mod">
          <ac:chgData name="Weiwei Jia" userId="7c2f71c6-eebc-4da0-9205-053e2dd877f5" providerId="ADAL" clId="{66480237-34D0-4574-9915-8C17ED92290F}" dt="2020-12-10T01:37:41.412" v="55645" actId="14100"/>
          <ac:cxnSpMkLst>
            <pc:docMk/>
            <pc:sldMk cId="2158359959" sldId="427"/>
            <ac:cxnSpMk id="246" creationId="{BE4ED7DA-4AA9-48B8-8F36-AC086868A1C6}"/>
          </ac:cxnSpMkLst>
        </pc:cxnChg>
        <pc:cxnChg chg="add del mod">
          <ac:chgData name="Weiwei Jia" userId="7c2f71c6-eebc-4da0-9205-053e2dd877f5" providerId="ADAL" clId="{66480237-34D0-4574-9915-8C17ED92290F}" dt="2020-12-10T01:37:45.813" v="55646" actId="14100"/>
          <ac:cxnSpMkLst>
            <pc:docMk/>
            <pc:sldMk cId="2158359959" sldId="427"/>
            <ac:cxnSpMk id="247" creationId="{D03AD99F-1654-41F7-A9E7-85A096C0D7B8}"/>
          </ac:cxnSpMkLst>
        </pc:cxnChg>
        <pc:cxnChg chg="add del mod">
          <ac:chgData name="Weiwei Jia" userId="7c2f71c6-eebc-4da0-9205-053e2dd877f5" providerId="ADAL" clId="{66480237-34D0-4574-9915-8C17ED92290F}" dt="2020-12-10T01:38:33.948" v="55650" actId="14100"/>
          <ac:cxnSpMkLst>
            <pc:docMk/>
            <pc:sldMk cId="2158359959" sldId="427"/>
            <ac:cxnSpMk id="248" creationId="{2F39B1B3-9E15-4A10-96C5-F877D943126F}"/>
          </ac:cxnSpMkLst>
        </pc:cxnChg>
        <pc:cxnChg chg="add del mod">
          <ac:chgData name="Weiwei Jia" userId="7c2f71c6-eebc-4da0-9205-053e2dd877f5" providerId="ADAL" clId="{66480237-34D0-4574-9915-8C17ED92290F}" dt="2020-12-10T01:38:36.772" v="55651" actId="14100"/>
          <ac:cxnSpMkLst>
            <pc:docMk/>
            <pc:sldMk cId="2158359959" sldId="427"/>
            <ac:cxnSpMk id="249" creationId="{CF699B2F-505C-4079-BC8E-6FE5D13BA1AE}"/>
          </ac:cxnSpMkLst>
        </pc:cxnChg>
        <pc:cxnChg chg="add del mod">
          <ac:chgData name="Weiwei Jia" userId="7c2f71c6-eebc-4da0-9205-053e2dd877f5" providerId="ADAL" clId="{66480237-34D0-4574-9915-8C17ED92290F}" dt="2020-12-10T01:38:40.349" v="55652" actId="14100"/>
          <ac:cxnSpMkLst>
            <pc:docMk/>
            <pc:sldMk cId="2158359959" sldId="427"/>
            <ac:cxnSpMk id="250" creationId="{0D862388-9409-4927-8D7C-C696E3B564E7}"/>
          </ac:cxnSpMkLst>
        </pc:cxnChg>
        <pc:cxnChg chg="add del mod">
          <ac:chgData name="Weiwei Jia" userId="7c2f71c6-eebc-4da0-9205-053e2dd877f5" providerId="ADAL" clId="{66480237-34D0-4574-9915-8C17ED92290F}" dt="2020-12-10T01:39:24.709" v="55667" actId="478"/>
          <ac:cxnSpMkLst>
            <pc:docMk/>
            <pc:sldMk cId="2158359959" sldId="427"/>
            <ac:cxnSpMk id="255" creationId="{67E21461-1B82-47FA-97E6-B3FECD4DFCB2}"/>
          </ac:cxnSpMkLst>
        </pc:cxnChg>
      </pc:sldChg>
      <pc:sldChg chg="addSp delSp modSp add mod delAnim modAnim modNotesTx">
        <pc:chgData name="Weiwei Jia" userId="7c2f71c6-eebc-4da0-9205-053e2dd877f5" providerId="ADAL" clId="{66480237-34D0-4574-9915-8C17ED92290F}" dt="2020-12-10T15:52:26.131" v="74252" actId="207"/>
        <pc:sldMkLst>
          <pc:docMk/>
          <pc:sldMk cId="2341925690" sldId="428"/>
        </pc:sldMkLst>
        <pc:spChg chg="mod">
          <ac:chgData name="Weiwei Jia" userId="7c2f71c6-eebc-4da0-9205-053e2dd877f5" providerId="ADAL" clId="{66480237-34D0-4574-9915-8C17ED92290F}" dt="2020-12-09T10:07:47.450" v="50660" actId="20577"/>
          <ac:spMkLst>
            <pc:docMk/>
            <pc:sldMk cId="2341925690" sldId="428"/>
            <ac:spMk id="2" creationId="{0BC373C7-5ED6-4381-BD62-EE25B53D6D87}"/>
          </ac:spMkLst>
        </pc:spChg>
        <pc:spChg chg="add mod">
          <ac:chgData name="Weiwei Jia" userId="7c2f71c6-eebc-4da0-9205-053e2dd877f5" providerId="ADAL" clId="{66480237-34D0-4574-9915-8C17ED92290F}" dt="2020-12-10T13:42:18.343" v="67895" actId="692"/>
          <ac:spMkLst>
            <pc:docMk/>
            <pc:sldMk cId="2341925690" sldId="428"/>
            <ac:spMk id="3" creationId="{5F185199-CF06-4B9E-BE8B-400162F4B2B7}"/>
          </ac:spMkLst>
        </pc:spChg>
        <pc:spChg chg="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7" creationId="{8E443A9F-D0B8-437E-A266-89EE91E3A599}"/>
          </ac:spMkLst>
        </pc:spChg>
        <pc:spChg chg="del">
          <ac:chgData name="Weiwei Jia" userId="7c2f71c6-eebc-4da0-9205-053e2dd877f5" providerId="ADAL" clId="{66480237-34D0-4574-9915-8C17ED92290F}" dt="2020-12-09T22:40:13.561" v="54197" actId="478"/>
          <ac:spMkLst>
            <pc:docMk/>
            <pc:sldMk cId="2341925690" sldId="428"/>
            <ac:spMk id="8" creationId="{D10D513A-2BBF-4CCD-8442-20AB776AFC19}"/>
          </ac:spMkLst>
        </pc:spChg>
        <pc:spChg chg="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9" creationId="{D48B47B2-FF99-4940-AA4B-0E37F004C3A5}"/>
          </ac:spMkLst>
        </pc:spChg>
        <pc:spChg chg="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13" creationId="{E36D37D8-C44C-4FAA-A46B-0D0D158F1B4D}"/>
          </ac:spMkLst>
        </pc:spChg>
        <pc:spChg chg="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14" creationId="{12C95CA4-4A3C-44EB-893A-59D98C10EB89}"/>
          </ac:spMkLst>
        </pc:spChg>
        <pc:spChg chg="del">
          <ac:chgData name="Weiwei Jia" userId="7c2f71c6-eebc-4da0-9205-053e2dd877f5" providerId="ADAL" clId="{66480237-34D0-4574-9915-8C17ED92290F}" dt="2020-12-09T22:40:10.073" v="54196" actId="478"/>
          <ac:spMkLst>
            <pc:docMk/>
            <pc:sldMk cId="2341925690" sldId="428"/>
            <ac:spMk id="16" creationId="{F431A18F-72D6-4C89-8048-BE7BCFCF8330}"/>
          </ac:spMkLst>
        </pc:spChg>
        <pc:spChg chg="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17" creationId="{D32B59E6-DA62-4B7E-AC2A-181F72609D7E}"/>
          </ac:spMkLst>
        </pc:spChg>
        <pc:spChg chg="add 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19" creationId="{A741000F-B518-4453-9523-9E62ECC25EAB}"/>
          </ac:spMkLst>
        </pc:spChg>
        <pc:spChg chg="del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20" creationId="{02F8C75B-4133-46AA-8150-C77F5E728B8E}"/>
          </ac:spMkLst>
        </pc:spChg>
        <pc:spChg chg="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21" creationId="{5CE76712-1230-4B0E-88B3-24D9C190BD0C}"/>
          </ac:spMkLst>
        </pc:spChg>
        <pc:spChg chg="del">
          <ac:chgData name="Weiwei Jia" userId="7c2f71c6-eebc-4da0-9205-053e2dd877f5" providerId="ADAL" clId="{66480237-34D0-4574-9915-8C17ED92290F}" dt="2020-12-09T09:49:37.725" v="49739" actId="478"/>
          <ac:spMkLst>
            <pc:docMk/>
            <pc:sldMk cId="2341925690" sldId="428"/>
            <ac:spMk id="22" creationId="{78950875-6F52-4FA1-B629-49D4C6F3A46B}"/>
          </ac:spMkLst>
        </pc:spChg>
        <pc:spChg chg="add 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22" creationId="{8C55EB47-16CA-484A-8537-83A7492F6981}"/>
          </ac:spMkLst>
        </pc:spChg>
        <pc:spChg chg="add 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23" creationId="{5D1461AF-7637-4BC6-B388-506D4581D257}"/>
          </ac:spMkLst>
        </pc:spChg>
        <pc:spChg chg="del">
          <ac:chgData name="Weiwei Jia" userId="7c2f71c6-eebc-4da0-9205-053e2dd877f5" providerId="ADAL" clId="{66480237-34D0-4574-9915-8C17ED92290F}" dt="2020-12-09T09:49:37.725" v="49739" actId="478"/>
          <ac:spMkLst>
            <pc:docMk/>
            <pc:sldMk cId="2341925690" sldId="428"/>
            <ac:spMk id="23" creationId="{FE7A2FEE-EF9E-45FA-909C-9D553AE5DE83}"/>
          </ac:spMkLst>
        </pc:spChg>
        <pc:spChg chg="del">
          <ac:chgData name="Weiwei Jia" userId="7c2f71c6-eebc-4da0-9205-053e2dd877f5" providerId="ADAL" clId="{66480237-34D0-4574-9915-8C17ED92290F}" dt="2020-12-09T09:49:37.725" v="49739" actId="478"/>
          <ac:spMkLst>
            <pc:docMk/>
            <pc:sldMk cId="2341925690" sldId="428"/>
            <ac:spMk id="24" creationId="{7857CF1E-6435-4DD3-B7FD-43F4D063C1DE}"/>
          </ac:spMkLst>
        </pc:spChg>
        <pc:spChg chg="add 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24" creationId="{A715534D-AF88-44DF-97CF-914957793D10}"/>
          </ac:spMkLst>
        </pc:spChg>
        <pc:spChg chg="del">
          <ac:chgData name="Weiwei Jia" userId="7c2f71c6-eebc-4da0-9205-053e2dd877f5" providerId="ADAL" clId="{66480237-34D0-4574-9915-8C17ED92290F}" dt="2020-12-09T09:49:37.725" v="49739" actId="478"/>
          <ac:spMkLst>
            <pc:docMk/>
            <pc:sldMk cId="2341925690" sldId="428"/>
            <ac:spMk id="25" creationId="{44CE7CB3-922E-4EDE-BE61-39BAA34A39FD}"/>
          </ac:spMkLst>
        </pc:spChg>
        <pc:spChg chg="add 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25" creationId="{BD60E01A-5CB4-4E18-9E9F-8991796ABB17}"/>
          </ac:spMkLst>
        </pc:spChg>
        <pc:spChg chg="add 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26" creationId="{C13C6E71-0EE0-451F-ABEF-08B9DD8C76DD}"/>
          </ac:spMkLst>
        </pc:spChg>
        <pc:spChg chg="del">
          <ac:chgData name="Weiwei Jia" userId="7c2f71c6-eebc-4da0-9205-053e2dd877f5" providerId="ADAL" clId="{66480237-34D0-4574-9915-8C17ED92290F}" dt="2020-12-09T09:49:37.725" v="49739" actId="478"/>
          <ac:spMkLst>
            <pc:docMk/>
            <pc:sldMk cId="2341925690" sldId="428"/>
            <ac:spMk id="27" creationId="{455F1854-498D-4BE2-9272-8B98E8D553ED}"/>
          </ac:spMkLst>
        </pc:spChg>
        <pc:spChg chg="add 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27" creationId="{744E70F2-A336-4153-8AB5-148FC515CBB1}"/>
          </ac:spMkLst>
        </pc:spChg>
        <pc:spChg chg="del">
          <ac:chgData name="Weiwei Jia" userId="7c2f71c6-eebc-4da0-9205-053e2dd877f5" providerId="ADAL" clId="{66480237-34D0-4574-9915-8C17ED92290F}" dt="2020-12-09T09:49:37.725" v="49739" actId="478"/>
          <ac:spMkLst>
            <pc:docMk/>
            <pc:sldMk cId="2341925690" sldId="428"/>
            <ac:spMk id="28" creationId="{7DBFD7AD-F889-471D-9398-FC5ABBF97C01}"/>
          </ac:spMkLst>
        </pc:spChg>
        <pc:spChg chg="add del mod">
          <ac:chgData name="Weiwei Jia" userId="7c2f71c6-eebc-4da0-9205-053e2dd877f5" providerId="ADAL" clId="{66480237-34D0-4574-9915-8C17ED92290F}" dt="2020-12-09T22:50:35.942" v="54475" actId="478"/>
          <ac:spMkLst>
            <pc:docMk/>
            <pc:sldMk cId="2341925690" sldId="428"/>
            <ac:spMk id="28" creationId="{D999B3B2-7C3F-43A1-AC96-72685BA1C470}"/>
          </ac:spMkLst>
        </pc:spChg>
        <pc:spChg chg="del">
          <ac:chgData name="Weiwei Jia" userId="7c2f71c6-eebc-4da0-9205-053e2dd877f5" providerId="ADAL" clId="{66480237-34D0-4574-9915-8C17ED92290F}" dt="2020-12-09T09:49:37.725" v="49739" actId="478"/>
          <ac:spMkLst>
            <pc:docMk/>
            <pc:sldMk cId="2341925690" sldId="428"/>
            <ac:spMk id="29" creationId="{1E562F5B-B89B-408B-BE76-11D029D7AE75}"/>
          </ac:spMkLst>
        </pc:spChg>
        <pc:spChg chg="add del mod">
          <ac:chgData name="Weiwei Jia" userId="7c2f71c6-eebc-4da0-9205-053e2dd877f5" providerId="ADAL" clId="{66480237-34D0-4574-9915-8C17ED92290F}" dt="2020-12-09T22:50:37.561" v="54477" actId="478"/>
          <ac:spMkLst>
            <pc:docMk/>
            <pc:sldMk cId="2341925690" sldId="428"/>
            <ac:spMk id="29" creationId="{2542AF9B-957C-4B01-A641-CB5C4C62782A}"/>
          </ac:spMkLst>
        </pc:spChg>
        <pc:spChg chg="add del mod">
          <ac:chgData name="Weiwei Jia" userId="7c2f71c6-eebc-4da0-9205-053e2dd877f5" providerId="ADAL" clId="{66480237-34D0-4574-9915-8C17ED92290F}" dt="2020-12-09T22:50:36.613" v="54476" actId="478"/>
          <ac:spMkLst>
            <pc:docMk/>
            <pc:sldMk cId="2341925690" sldId="428"/>
            <ac:spMk id="30" creationId="{437B7F78-BEC2-48FC-8C6B-2E7005CCFFD4}"/>
          </ac:spMkLst>
        </pc:spChg>
        <pc:spChg chg="del">
          <ac:chgData name="Weiwei Jia" userId="7c2f71c6-eebc-4da0-9205-053e2dd877f5" providerId="ADAL" clId="{66480237-34D0-4574-9915-8C17ED92290F}" dt="2020-12-09T09:49:37.725" v="49739" actId="478"/>
          <ac:spMkLst>
            <pc:docMk/>
            <pc:sldMk cId="2341925690" sldId="428"/>
            <ac:spMk id="30" creationId="{96C79355-1C3C-4B02-B1D6-EBB896310DAD}"/>
          </ac:spMkLst>
        </pc:spChg>
        <pc:spChg chg="add del mod">
          <ac:chgData name="Weiwei Jia" userId="7c2f71c6-eebc-4da0-9205-053e2dd877f5" providerId="ADAL" clId="{66480237-34D0-4574-9915-8C17ED92290F}" dt="2020-12-09T22:50:39.043" v="54478" actId="478"/>
          <ac:spMkLst>
            <pc:docMk/>
            <pc:sldMk cId="2341925690" sldId="428"/>
            <ac:spMk id="31" creationId="{0A108AFD-8366-4654-A261-A9C614BCBD9D}"/>
          </ac:spMkLst>
        </pc:spChg>
        <pc:spChg chg="add del mod">
          <ac:chgData name="Weiwei Jia" userId="7c2f71c6-eebc-4da0-9205-053e2dd877f5" providerId="ADAL" clId="{66480237-34D0-4574-9915-8C17ED92290F}" dt="2020-12-09T22:50:40.562" v="54479" actId="478"/>
          <ac:spMkLst>
            <pc:docMk/>
            <pc:sldMk cId="2341925690" sldId="428"/>
            <ac:spMk id="32" creationId="{3253F1D2-2C46-448D-9F89-5FEB019FE293}"/>
          </ac:spMkLst>
        </pc:spChg>
        <pc:spChg chg="del">
          <ac:chgData name="Weiwei Jia" userId="7c2f71c6-eebc-4da0-9205-053e2dd877f5" providerId="ADAL" clId="{66480237-34D0-4574-9915-8C17ED92290F}" dt="2020-12-09T09:49:37.725" v="49739" actId="478"/>
          <ac:spMkLst>
            <pc:docMk/>
            <pc:sldMk cId="2341925690" sldId="428"/>
            <ac:spMk id="32" creationId="{4F74CEBE-0505-412E-8DCD-BC6D54EB7090}"/>
          </ac:spMkLst>
        </pc:spChg>
        <pc:spChg chg="add del mod">
          <ac:chgData name="Weiwei Jia" userId="7c2f71c6-eebc-4da0-9205-053e2dd877f5" providerId="ADAL" clId="{66480237-34D0-4574-9915-8C17ED92290F}" dt="2020-12-09T22:51:13.973" v="54492" actId="478"/>
          <ac:spMkLst>
            <pc:docMk/>
            <pc:sldMk cId="2341925690" sldId="428"/>
            <ac:spMk id="33" creationId="{9B380CD1-B414-4427-B2C5-1F75CE53DFCB}"/>
          </ac:spMkLst>
        </pc:spChg>
        <pc:spChg chg="add del mod">
          <ac:chgData name="Weiwei Jia" userId="7c2f71c6-eebc-4da0-9205-053e2dd877f5" providerId="ADAL" clId="{66480237-34D0-4574-9915-8C17ED92290F}" dt="2020-12-09T22:51:15.191" v="54493" actId="478"/>
          <ac:spMkLst>
            <pc:docMk/>
            <pc:sldMk cId="2341925690" sldId="428"/>
            <ac:spMk id="34" creationId="{1D9BDD46-1A7C-4585-927E-C382AE671104}"/>
          </ac:spMkLst>
        </pc:spChg>
        <pc:spChg chg="del">
          <ac:chgData name="Weiwei Jia" userId="7c2f71c6-eebc-4da0-9205-053e2dd877f5" providerId="ADAL" clId="{66480237-34D0-4574-9915-8C17ED92290F}" dt="2020-12-09T09:49:37.725" v="49739" actId="478"/>
          <ac:spMkLst>
            <pc:docMk/>
            <pc:sldMk cId="2341925690" sldId="428"/>
            <ac:spMk id="35" creationId="{A2E2C33C-F8A6-4592-8E8F-E85AD5CCB56D}"/>
          </ac:spMkLst>
        </pc:spChg>
        <pc:spChg chg="add del mod">
          <ac:chgData name="Weiwei Jia" userId="7c2f71c6-eebc-4da0-9205-053e2dd877f5" providerId="ADAL" clId="{66480237-34D0-4574-9915-8C17ED92290F}" dt="2020-12-09T22:51:16.724" v="54494" actId="478"/>
          <ac:spMkLst>
            <pc:docMk/>
            <pc:sldMk cId="2341925690" sldId="428"/>
            <ac:spMk id="35" creationId="{A516FB79-62C8-45FE-923A-71F21E3F8EE9}"/>
          </ac:spMkLst>
        </pc:spChg>
        <pc:spChg chg="add del mod">
          <ac:chgData name="Weiwei Jia" userId="7c2f71c6-eebc-4da0-9205-053e2dd877f5" providerId="ADAL" clId="{66480237-34D0-4574-9915-8C17ED92290F}" dt="2020-12-09T22:51:18.323" v="54495" actId="478"/>
          <ac:spMkLst>
            <pc:docMk/>
            <pc:sldMk cId="2341925690" sldId="428"/>
            <ac:spMk id="36" creationId="{CDE804EE-3E18-4266-89A5-1967E1B9F949}"/>
          </ac:spMkLst>
        </pc:spChg>
        <pc:spChg chg="add del mod">
          <ac:chgData name="Weiwei Jia" userId="7c2f71c6-eebc-4da0-9205-053e2dd877f5" providerId="ADAL" clId="{66480237-34D0-4574-9915-8C17ED92290F}" dt="2020-12-09T22:51:19.809" v="54496" actId="478"/>
          <ac:spMkLst>
            <pc:docMk/>
            <pc:sldMk cId="2341925690" sldId="428"/>
            <ac:spMk id="37" creationId="{784F87C0-464B-469E-A442-0B262972C342}"/>
          </ac:spMkLst>
        </pc:spChg>
        <pc:spChg chg="mod">
          <ac:chgData name="Weiwei Jia" userId="7c2f71c6-eebc-4da0-9205-053e2dd877f5" providerId="ADAL" clId="{66480237-34D0-4574-9915-8C17ED92290F}" dt="2020-12-10T15:52:26.131" v="74252" actId="207"/>
          <ac:spMkLst>
            <pc:docMk/>
            <pc:sldMk cId="2341925690" sldId="428"/>
            <ac:spMk id="38" creationId="{0BB900A8-EE7E-43EE-BC28-5E197DEC6BCA}"/>
          </ac:spMkLst>
        </pc:spChg>
        <pc:spChg chg="add 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39" creationId="{1CE587E8-D505-4CA5-A5A3-3F9D3C464F37}"/>
          </ac:spMkLst>
        </pc:spChg>
        <pc:spChg chg="add 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40" creationId="{324F1C57-2385-4808-915D-FEC3F8F1F1E8}"/>
          </ac:spMkLst>
        </pc:spChg>
        <pc:spChg chg="add del mod">
          <ac:chgData name="Weiwei Jia" userId="7c2f71c6-eebc-4da0-9205-053e2dd877f5" providerId="ADAL" clId="{66480237-34D0-4574-9915-8C17ED92290F}" dt="2020-12-10T13:38:03.956" v="67815" actId="478"/>
          <ac:spMkLst>
            <pc:docMk/>
            <pc:sldMk cId="2341925690" sldId="428"/>
            <ac:spMk id="40" creationId="{4333E4DE-9076-4CFE-ACC8-6A10165484FB}"/>
          </ac:spMkLst>
        </pc:spChg>
        <pc:spChg chg="add 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41" creationId="{A473838A-2003-49EA-9CAB-32DC6F868997}"/>
          </ac:spMkLst>
        </pc:spChg>
        <pc:spChg chg="add 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42" creationId="{ED092A1C-0378-431F-87E0-251518EB729A}"/>
          </ac:spMkLst>
        </pc:spChg>
        <pc:spChg chg="add 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43" creationId="{86F391D4-7AB1-4982-AB7F-5100494EBFB0}"/>
          </ac:spMkLst>
        </pc:spChg>
        <pc:spChg chg="add mod">
          <ac:chgData name="Weiwei Jia" userId="7c2f71c6-eebc-4da0-9205-053e2dd877f5" providerId="ADAL" clId="{66480237-34D0-4574-9915-8C17ED92290F}" dt="2020-12-10T13:42:09.489" v="67894" actId="207"/>
          <ac:spMkLst>
            <pc:docMk/>
            <pc:sldMk cId="2341925690" sldId="428"/>
            <ac:spMk id="43" creationId="{F357B7D0-D884-49BD-9D30-56989C6908E5}"/>
          </ac:spMkLst>
        </pc:spChg>
        <pc:spChg chg="add del mod">
          <ac:chgData name="Weiwei Jia" userId="7c2f71c6-eebc-4da0-9205-053e2dd877f5" providerId="ADAL" clId="{66480237-34D0-4574-9915-8C17ED92290F}" dt="2020-12-10T01:41:37.733" v="55682" actId="478"/>
          <ac:spMkLst>
            <pc:docMk/>
            <pc:sldMk cId="2341925690" sldId="428"/>
            <ac:spMk id="46" creationId="{72AE6F03-9A85-4549-9D2A-15AACCF5FCB6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49" creationId="{3058D0D4-F7E1-4952-8A58-6A16CAECF078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50" creationId="{FB9022CA-B473-4C30-B2B9-7C7F072D63AC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51" creationId="{3C5434BB-45A3-43B2-9AC8-4F38D773F2E1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52" creationId="{B2A4070C-C0F9-430D-B8F9-880792F7EB09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53" creationId="{5B362AF0-AD12-4400-9CAB-6FFC39FCCAC2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54" creationId="{053B552A-4F88-41BD-964C-0F837C825610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57" creationId="{37B30336-99D4-41D9-924B-B51E35E430D3}"/>
          </ac:spMkLst>
        </pc:spChg>
        <pc:spChg chg="add del mod">
          <ac:chgData name="Weiwei Jia" userId="7c2f71c6-eebc-4da0-9205-053e2dd877f5" providerId="ADAL" clId="{66480237-34D0-4574-9915-8C17ED92290F}" dt="2020-12-10T01:42:53.172" v="55684" actId="478"/>
          <ac:spMkLst>
            <pc:docMk/>
            <pc:sldMk cId="2341925690" sldId="428"/>
            <ac:spMk id="58" creationId="{3930A5A8-0AA7-47B5-9239-662666D82682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59" creationId="{BE52B72A-7697-4955-A18C-29B19FF4387A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60" creationId="{33D4FF0D-78F0-4887-9C2F-56B4CF3BDAB4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61" creationId="{261BD0BC-82E2-4C5D-A056-CB1913D9B5C7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62" creationId="{4CB3BBD0-3E6C-4238-8962-737E1591D6AD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63" creationId="{A0118B2E-A2C0-4FD3-A3A9-7AE49CEA7DB9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64" creationId="{CA736398-B90F-4A0E-8BC7-B225622360F0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65" creationId="{97AD98E3-6548-4C82-8B80-F93F852443FC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66" creationId="{36BC19E6-D02F-4AEC-8238-1DAA0F05564A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67" creationId="{37FE34C2-3941-44CF-BD9F-495D59963D67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68" creationId="{9B2F3412-C2CC-4610-9F23-0440CCFABC7E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69" creationId="{178AC3CD-B506-4E4E-8378-0112B8133219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70" creationId="{24E5C641-D973-4452-B3C0-681FA0E2C4C1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71" creationId="{93574C00-6C1B-4024-AAA1-EC13CD3FCB8C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72" creationId="{8851FF67-A5B0-428D-B4FE-1DF73404A5B1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73" creationId="{CFF50A77-6F89-4403-B68F-81244A75F89A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80" creationId="{45BDA6E9-19A7-4A77-80DD-7CCA4AC6165D}"/>
          </ac:spMkLst>
        </pc:spChg>
        <pc:spChg chg="add mod">
          <ac:chgData name="Weiwei Jia" userId="7c2f71c6-eebc-4da0-9205-053e2dd877f5" providerId="ADAL" clId="{66480237-34D0-4574-9915-8C17ED92290F}" dt="2020-12-10T13:38:17.256" v="67819" actId="1076"/>
          <ac:spMkLst>
            <pc:docMk/>
            <pc:sldMk cId="2341925690" sldId="428"/>
            <ac:spMk id="81" creationId="{3EF36723-2BEF-4E36-958F-517B6AB97025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82" creationId="{24C7DA50-4E39-4EA7-B1E9-5536CD42E2AD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83" creationId="{A8DE7ACE-EE0C-48FD-9F42-F70FABA5A00A}"/>
          </ac:spMkLst>
        </pc:spChg>
        <pc:spChg chg="add mod">
          <ac:chgData name="Weiwei Jia" userId="7c2f71c6-eebc-4da0-9205-053e2dd877f5" providerId="ADAL" clId="{66480237-34D0-4574-9915-8C17ED92290F}" dt="2020-12-10T01:41:40.236" v="55683"/>
          <ac:spMkLst>
            <pc:docMk/>
            <pc:sldMk cId="2341925690" sldId="428"/>
            <ac:spMk id="84" creationId="{FCD26936-E11F-43FB-82DB-C070ACBEB02D}"/>
          </ac:spMkLst>
        </pc:spChg>
        <pc:cxnChg chg="del mod">
          <ac:chgData name="Weiwei Jia" userId="7c2f71c6-eebc-4da0-9205-053e2dd877f5" providerId="ADAL" clId="{66480237-34D0-4574-9915-8C17ED92290F}" dt="2020-12-09T22:40:15.355" v="54198" actId="478"/>
          <ac:cxnSpMkLst>
            <pc:docMk/>
            <pc:sldMk cId="2341925690" sldId="428"/>
            <ac:cxnSpMk id="11" creationId="{3A7CC7FE-5D83-4BD5-9344-076DA1668267}"/>
          </ac:cxnSpMkLst>
        </pc:cxnChg>
        <pc:cxnChg chg="del mod">
          <ac:chgData name="Weiwei Jia" userId="7c2f71c6-eebc-4da0-9205-053e2dd877f5" providerId="ADAL" clId="{66480237-34D0-4574-9915-8C17ED92290F}" dt="2020-12-09T22:40:16.873" v="54199" actId="478"/>
          <ac:cxnSpMkLst>
            <pc:docMk/>
            <pc:sldMk cId="2341925690" sldId="428"/>
            <ac:cxnSpMk id="18" creationId="{25168127-8DB5-489B-B57C-5D93EC5C4C3A}"/>
          </ac:cxnSpMkLst>
        </pc:cxnChg>
        <pc:cxnChg chg="del mod">
          <ac:chgData name="Weiwei Jia" userId="7c2f71c6-eebc-4da0-9205-053e2dd877f5" providerId="ADAL" clId="{66480237-34D0-4574-9915-8C17ED92290F}" dt="2020-12-09T09:49:37.725" v="49739" actId="478"/>
          <ac:cxnSpMkLst>
            <pc:docMk/>
            <pc:sldMk cId="2341925690" sldId="428"/>
            <ac:cxnSpMk id="26" creationId="{FB00F502-2FDF-44E3-8390-3557B455637E}"/>
          </ac:cxnSpMkLst>
        </pc:cxnChg>
        <pc:cxnChg chg="del mod">
          <ac:chgData name="Weiwei Jia" userId="7c2f71c6-eebc-4da0-9205-053e2dd877f5" providerId="ADAL" clId="{66480237-34D0-4574-9915-8C17ED92290F}" dt="2020-12-09T09:49:37.725" v="49739" actId="478"/>
          <ac:cxnSpMkLst>
            <pc:docMk/>
            <pc:sldMk cId="2341925690" sldId="428"/>
            <ac:cxnSpMk id="31" creationId="{D9F8EE49-8505-489E-90E4-76C230FEA078}"/>
          </ac:cxnSpMkLst>
        </pc:cxnChg>
        <pc:cxnChg chg="add del mod ord">
          <ac:chgData name="Weiwei Jia" userId="7c2f71c6-eebc-4da0-9205-053e2dd877f5" providerId="ADAL" clId="{66480237-34D0-4574-9915-8C17ED92290F}" dt="2020-12-10T01:41:37.733" v="55682" actId="478"/>
          <ac:cxnSpMkLst>
            <pc:docMk/>
            <pc:sldMk cId="2341925690" sldId="428"/>
            <ac:cxnSpMk id="44" creationId="{8AF3F3E7-B11A-4614-A651-06997F397173}"/>
          </ac:cxnSpMkLst>
        </pc:cxnChg>
        <pc:cxnChg chg="add del mod">
          <ac:chgData name="Weiwei Jia" userId="7c2f71c6-eebc-4da0-9205-053e2dd877f5" providerId="ADAL" clId="{66480237-34D0-4574-9915-8C17ED92290F}" dt="2020-12-10T01:41:37.733" v="55682" actId="478"/>
          <ac:cxnSpMkLst>
            <pc:docMk/>
            <pc:sldMk cId="2341925690" sldId="428"/>
            <ac:cxnSpMk id="45" creationId="{E21A6D85-F000-42A2-BC04-14DBD9EE4F72}"/>
          </ac:cxnSpMkLst>
        </pc:cxnChg>
        <pc:cxnChg chg="add mod">
          <ac:chgData name="Weiwei Jia" userId="7c2f71c6-eebc-4da0-9205-053e2dd877f5" providerId="ADAL" clId="{66480237-34D0-4574-9915-8C17ED92290F}" dt="2020-12-10T01:41:40.236" v="55683"/>
          <ac:cxnSpMkLst>
            <pc:docMk/>
            <pc:sldMk cId="2341925690" sldId="428"/>
            <ac:cxnSpMk id="55" creationId="{F3EA61D3-9173-450A-9C25-94D0A586ED7C}"/>
          </ac:cxnSpMkLst>
        </pc:cxnChg>
        <pc:cxnChg chg="add mod">
          <ac:chgData name="Weiwei Jia" userId="7c2f71c6-eebc-4da0-9205-053e2dd877f5" providerId="ADAL" clId="{66480237-34D0-4574-9915-8C17ED92290F}" dt="2020-12-10T01:41:40.236" v="55683"/>
          <ac:cxnSpMkLst>
            <pc:docMk/>
            <pc:sldMk cId="2341925690" sldId="428"/>
            <ac:cxnSpMk id="56" creationId="{C39FF90F-4C02-491D-9C54-2D4AA9A042D4}"/>
          </ac:cxnSpMkLst>
        </pc:cxnChg>
        <pc:cxnChg chg="add mod">
          <ac:chgData name="Weiwei Jia" userId="7c2f71c6-eebc-4da0-9205-053e2dd877f5" providerId="ADAL" clId="{66480237-34D0-4574-9915-8C17ED92290F}" dt="2020-12-10T01:41:40.236" v="55683"/>
          <ac:cxnSpMkLst>
            <pc:docMk/>
            <pc:sldMk cId="2341925690" sldId="428"/>
            <ac:cxnSpMk id="74" creationId="{AA997932-5375-49C7-9380-D653F25A0AFE}"/>
          </ac:cxnSpMkLst>
        </pc:cxnChg>
        <pc:cxnChg chg="add mod">
          <ac:chgData name="Weiwei Jia" userId="7c2f71c6-eebc-4da0-9205-053e2dd877f5" providerId="ADAL" clId="{66480237-34D0-4574-9915-8C17ED92290F}" dt="2020-12-10T01:41:40.236" v="55683"/>
          <ac:cxnSpMkLst>
            <pc:docMk/>
            <pc:sldMk cId="2341925690" sldId="428"/>
            <ac:cxnSpMk id="75" creationId="{16703636-0EFA-41B9-95FF-5CA25AA889C8}"/>
          </ac:cxnSpMkLst>
        </pc:cxnChg>
        <pc:cxnChg chg="add mod">
          <ac:chgData name="Weiwei Jia" userId="7c2f71c6-eebc-4da0-9205-053e2dd877f5" providerId="ADAL" clId="{66480237-34D0-4574-9915-8C17ED92290F}" dt="2020-12-10T01:41:40.236" v="55683"/>
          <ac:cxnSpMkLst>
            <pc:docMk/>
            <pc:sldMk cId="2341925690" sldId="428"/>
            <ac:cxnSpMk id="76" creationId="{7ED78CD1-A9AF-40AF-A722-D14ED7F75F08}"/>
          </ac:cxnSpMkLst>
        </pc:cxnChg>
        <pc:cxnChg chg="add mod">
          <ac:chgData name="Weiwei Jia" userId="7c2f71c6-eebc-4da0-9205-053e2dd877f5" providerId="ADAL" clId="{66480237-34D0-4574-9915-8C17ED92290F}" dt="2020-12-10T01:41:40.236" v="55683"/>
          <ac:cxnSpMkLst>
            <pc:docMk/>
            <pc:sldMk cId="2341925690" sldId="428"/>
            <ac:cxnSpMk id="77" creationId="{84408839-EE79-493D-9BCA-B332276F54D9}"/>
          </ac:cxnSpMkLst>
        </pc:cxnChg>
        <pc:cxnChg chg="add mod">
          <ac:chgData name="Weiwei Jia" userId="7c2f71c6-eebc-4da0-9205-053e2dd877f5" providerId="ADAL" clId="{66480237-34D0-4574-9915-8C17ED92290F}" dt="2020-12-10T01:41:40.236" v="55683"/>
          <ac:cxnSpMkLst>
            <pc:docMk/>
            <pc:sldMk cId="2341925690" sldId="428"/>
            <ac:cxnSpMk id="78" creationId="{90C11568-B827-4711-88A8-226E9AAB1B65}"/>
          </ac:cxnSpMkLst>
        </pc:cxnChg>
        <pc:cxnChg chg="add mod">
          <ac:chgData name="Weiwei Jia" userId="7c2f71c6-eebc-4da0-9205-053e2dd877f5" providerId="ADAL" clId="{66480237-34D0-4574-9915-8C17ED92290F}" dt="2020-12-10T01:41:40.236" v="55683"/>
          <ac:cxnSpMkLst>
            <pc:docMk/>
            <pc:sldMk cId="2341925690" sldId="428"/>
            <ac:cxnSpMk id="79" creationId="{6CDE3B07-AF77-4F93-AEDC-C9BBB74DDF57}"/>
          </ac:cxnSpMkLst>
        </pc:cxnChg>
      </pc:sldChg>
      <pc:sldChg chg="modSp add mod modNotesTx">
        <pc:chgData name="Weiwei Jia" userId="7c2f71c6-eebc-4da0-9205-053e2dd877f5" providerId="ADAL" clId="{66480237-34D0-4574-9915-8C17ED92290F}" dt="2020-12-10T10:37:21.381" v="67582" actId="20577"/>
        <pc:sldMkLst>
          <pc:docMk/>
          <pc:sldMk cId="2035235383" sldId="429"/>
        </pc:sldMkLst>
        <pc:spChg chg="mod">
          <ac:chgData name="Weiwei Jia" userId="7c2f71c6-eebc-4da0-9205-053e2dd877f5" providerId="ADAL" clId="{66480237-34D0-4574-9915-8C17ED92290F}" dt="2020-12-09T23:41:56.477" v="55394" actId="12"/>
          <ac:spMkLst>
            <pc:docMk/>
            <pc:sldMk cId="2035235383" sldId="429"/>
            <ac:spMk id="3" creationId="{E729EEA2-45D5-40B5-8AA4-00DEF153A6A8}"/>
          </ac:spMkLst>
        </pc:spChg>
      </pc:sldChg>
      <pc:sldChg chg="modSp add mod modNotesTx">
        <pc:chgData name="Weiwei Jia" userId="7c2f71c6-eebc-4da0-9205-053e2dd877f5" providerId="ADAL" clId="{66480237-34D0-4574-9915-8C17ED92290F}" dt="2020-12-10T08:12:36.992" v="63760" actId="20577"/>
        <pc:sldMkLst>
          <pc:docMk/>
          <pc:sldMk cId="320276097" sldId="430"/>
        </pc:sldMkLst>
        <pc:spChg chg="mod">
          <ac:chgData name="Weiwei Jia" userId="7c2f71c6-eebc-4da0-9205-053e2dd877f5" providerId="ADAL" clId="{66480237-34D0-4574-9915-8C17ED92290F}" dt="2020-12-09T23:40:57.349" v="55390" actId="12"/>
          <ac:spMkLst>
            <pc:docMk/>
            <pc:sldMk cId="320276097" sldId="430"/>
            <ac:spMk id="3" creationId="{E729EEA2-45D5-40B5-8AA4-00DEF153A6A8}"/>
          </ac:spMkLst>
        </pc:spChg>
      </pc:sldChg>
      <pc:sldChg chg="add del">
        <pc:chgData name="Weiwei Jia" userId="7c2f71c6-eebc-4da0-9205-053e2dd877f5" providerId="ADAL" clId="{66480237-34D0-4574-9915-8C17ED92290F}" dt="2020-12-10T14:51:00.091" v="73308" actId="47"/>
        <pc:sldMkLst>
          <pc:docMk/>
          <pc:sldMk cId="1717805791" sldId="431"/>
        </pc:sldMkLst>
      </pc:sldChg>
      <pc:sldChg chg="add del">
        <pc:chgData name="Weiwei Jia" userId="7c2f71c6-eebc-4da0-9205-053e2dd877f5" providerId="ADAL" clId="{66480237-34D0-4574-9915-8C17ED92290F}" dt="2020-12-10T14:51:00.612" v="73310" actId="47"/>
        <pc:sldMkLst>
          <pc:docMk/>
          <pc:sldMk cId="3991190043" sldId="432"/>
        </pc:sldMkLst>
      </pc:sldChg>
      <pc:sldChg chg="add del">
        <pc:chgData name="Weiwei Jia" userId="7c2f71c6-eebc-4da0-9205-053e2dd877f5" providerId="ADAL" clId="{66480237-34D0-4574-9915-8C17ED92290F}" dt="2020-12-10T14:51:00.796" v="73311" actId="47"/>
        <pc:sldMkLst>
          <pc:docMk/>
          <pc:sldMk cId="975590492" sldId="433"/>
        </pc:sldMkLst>
      </pc:sldChg>
      <pc:sldChg chg="add del">
        <pc:chgData name="Weiwei Jia" userId="7c2f71c6-eebc-4da0-9205-053e2dd877f5" providerId="ADAL" clId="{66480237-34D0-4574-9915-8C17ED92290F}" dt="2020-12-10T14:51:00.985" v="73312" actId="47"/>
        <pc:sldMkLst>
          <pc:docMk/>
          <pc:sldMk cId="2342472282" sldId="434"/>
        </pc:sldMkLst>
      </pc:sldChg>
      <pc:sldChg chg="modSp add del mod">
        <pc:chgData name="Weiwei Jia" userId="7c2f71c6-eebc-4da0-9205-053e2dd877f5" providerId="ADAL" clId="{66480237-34D0-4574-9915-8C17ED92290F}" dt="2020-12-10T14:51:01.485" v="73315" actId="47"/>
        <pc:sldMkLst>
          <pc:docMk/>
          <pc:sldMk cId="492261056" sldId="435"/>
        </pc:sldMkLst>
        <pc:spChg chg="mod">
          <ac:chgData name="Weiwei Jia" userId="7c2f71c6-eebc-4da0-9205-053e2dd877f5" providerId="ADAL" clId="{66480237-34D0-4574-9915-8C17ED92290F}" dt="2020-12-10T01:12:00.318" v="55420" actId="20577"/>
          <ac:spMkLst>
            <pc:docMk/>
            <pc:sldMk cId="492261056" sldId="435"/>
            <ac:spMk id="19" creationId="{A741000F-B518-4453-9523-9E62ECC25EAB}"/>
          </ac:spMkLst>
        </pc:spChg>
      </pc:sldChg>
      <pc:sldChg chg="modSp add del mod">
        <pc:chgData name="Weiwei Jia" userId="7c2f71c6-eebc-4da0-9205-053e2dd877f5" providerId="ADAL" clId="{66480237-34D0-4574-9915-8C17ED92290F}" dt="2020-12-10T14:51:01.656" v="73316" actId="47"/>
        <pc:sldMkLst>
          <pc:docMk/>
          <pc:sldMk cId="1925595778" sldId="436"/>
        </pc:sldMkLst>
        <pc:spChg chg="mod">
          <ac:chgData name="Weiwei Jia" userId="7c2f71c6-eebc-4da0-9205-053e2dd877f5" providerId="ADAL" clId="{66480237-34D0-4574-9915-8C17ED92290F}" dt="2020-12-10T01:11:53.372" v="55418" actId="20577"/>
          <ac:spMkLst>
            <pc:docMk/>
            <pc:sldMk cId="1925595778" sldId="436"/>
            <ac:spMk id="118" creationId="{E65A4878-FF74-4AC7-AA3A-9F02366595D5}"/>
          </ac:spMkLst>
        </pc:spChg>
        <pc:spChg chg="mod">
          <ac:chgData name="Weiwei Jia" userId="7c2f71c6-eebc-4da0-9205-053e2dd877f5" providerId="ADAL" clId="{66480237-34D0-4574-9915-8C17ED92290F}" dt="2020-12-10T01:11:49.292" v="55416" actId="20577"/>
          <ac:spMkLst>
            <pc:docMk/>
            <pc:sldMk cId="1925595778" sldId="436"/>
            <ac:spMk id="140" creationId="{E13FDA56-7FBE-4355-8F16-37472A950207}"/>
          </ac:spMkLst>
        </pc:spChg>
      </pc:sldChg>
      <pc:sldChg chg="addSp delSp modSp add mod modNotesTx">
        <pc:chgData name="Weiwei Jia" userId="7c2f71c6-eebc-4da0-9205-053e2dd877f5" providerId="ADAL" clId="{66480237-34D0-4574-9915-8C17ED92290F}" dt="2020-12-10T15:24:13.681" v="73993" actId="20577"/>
        <pc:sldMkLst>
          <pc:docMk/>
          <pc:sldMk cId="2719090063" sldId="437"/>
        </pc:sldMkLst>
        <pc:spChg chg="mod">
          <ac:chgData name="Weiwei Jia" userId="7c2f71c6-eebc-4da0-9205-053e2dd877f5" providerId="ADAL" clId="{66480237-34D0-4574-9915-8C17ED92290F}" dt="2020-12-10T15:17:07.171" v="73900" actId="20577"/>
          <ac:spMkLst>
            <pc:docMk/>
            <pc:sldMk cId="2719090063" sldId="437"/>
            <ac:spMk id="2" creationId="{C2A4D468-CD50-42F1-9F7D-AA66BE33FF38}"/>
          </ac:spMkLst>
        </pc:spChg>
        <pc:spChg chg="add del mod">
          <ac:chgData name="Weiwei Jia" userId="7c2f71c6-eebc-4da0-9205-053e2dd877f5" providerId="ADAL" clId="{66480237-34D0-4574-9915-8C17ED92290F}" dt="2020-12-10T02:10:41.357" v="56114" actId="478"/>
          <ac:spMkLst>
            <pc:docMk/>
            <pc:sldMk cId="2719090063" sldId="437"/>
            <ac:spMk id="4" creationId="{D7C722B6-D287-4532-BB88-F8405A4C4226}"/>
          </ac:spMkLst>
        </pc:spChg>
        <pc:spChg chg="mod">
          <ac:chgData name="Weiwei Jia" userId="7c2f71c6-eebc-4da0-9205-053e2dd877f5" providerId="ADAL" clId="{66480237-34D0-4574-9915-8C17ED92290F}" dt="2020-12-10T02:22:55.872" v="56811" actId="1076"/>
          <ac:spMkLst>
            <pc:docMk/>
            <pc:sldMk cId="2719090063" sldId="437"/>
            <ac:spMk id="7" creationId="{6A55341A-29E6-4FF9-BCFC-E470B9FD0177}"/>
          </ac:spMkLst>
        </pc:spChg>
        <pc:spChg chg="mod">
          <ac:chgData name="Weiwei Jia" userId="7c2f71c6-eebc-4da0-9205-053e2dd877f5" providerId="ADAL" clId="{66480237-34D0-4574-9915-8C17ED92290F}" dt="2020-12-10T02:22:55.872" v="56811" actId="1076"/>
          <ac:spMkLst>
            <pc:docMk/>
            <pc:sldMk cId="2719090063" sldId="437"/>
            <ac:spMk id="8" creationId="{47D2F5BB-8045-47FE-80F7-ADF587369DA9}"/>
          </ac:spMkLst>
        </pc:spChg>
        <pc:spChg chg="mod">
          <ac:chgData name="Weiwei Jia" userId="7c2f71c6-eebc-4da0-9205-053e2dd877f5" providerId="ADAL" clId="{66480237-34D0-4574-9915-8C17ED92290F}" dt="2020-12-10T02:22:55.872" v="56811" actId="1076"/>
          <ac:spMkLst>
            <pc:docMk/>
            <pc:sldMk cId="2719090063" sldId="437"/>
            <ac:spMk id="9" creationId="{87258388-0212-4518-BF5C-0EC0E4BDB731}"/>
          </ac:spMkLst>
        </pc:spChg>
        <pc:spChg chg="mod">
          <ac:chgData name="Weiwei Jia" userId="7c2f71c6-eebc-4da0-9205-053e2dd877f5" providerId="ADAL" clId="{66480237-34D0-4574-9915-8C17ED92290F}" dt="2020-12-10T02:22:55.872" v="56811" actId="1076"/>
          <ac:spMkLst>
            <pc:docMk/>
            <pc:sldMk cId="2719090063" sldId="437"/>
            <ac:spMk id="10" creationId="{0E465BB7-F08B-4B53-9540-1E9BAD117F1F}"/>
          </ac:spMkLst>
        </pc:spChg>
        <pc:spChg chg="mod">
          <ac:chgData name="Weiwei Jia" userId="7c2f71c6-eebc-4da0-9205-053e2dd877f5" providerId="ADAL" clId="{66480237-34D0-4574-9915-8C17ED92290F}" dt="2020-12-10T02:22:55.872" v="56811" actId="1076"/>
          <ac:spMkLst>
            <pc:docMk/>
            <pc:sldMk cId="2719090063" sldId="437"/>
            <ac:spMk id="11" creationId="{A178EE7E-32F4-45C4-8C01-4D56EC0EF1FA}"/>
          </ac:spMkLst>
        </pc:spChg>
        <pc:spChg chg="mod">
          <ac:chgData name="Weiwei Jia" userId="7c2f71c6-eebc-4da0-9205-053e2dd877f5" providerId="ADAL" clId="{66480237-34D0-4574-9915-8C17ED92290F}" dt="2020-12-10T02:22:55.872" v="56811" actId="1076"/>
          <ac:spMkLst>
            <pc:docMk/>
            <pc:sldMk cId="2719090063" sldId="437"/>
            <ac:spMk id="12" creationId="{714D4411-43B5-4977-8C27-7D06CF211D23}"/>
          </ac:spMkLst>
        </pc:spChg>
        <pc:spChg chg="mod">
          <ac:chgData name="Weiwei Jia" userId="7c2f71c6-eebc-4da0-9205-053e2dd877f5" providerId="ADAL" clId="{66480237-34D0-4574-9915-8C17ED92290F}" dt="2020-12-10T02:22:55.872" v="56811" actId="1076"/>
          <ac:spMkLst>
            <pc:docMk/>
            <pc:sldMk cId="2719090063" sldId="437"/>
            <ac:spMk id="13" creationId="{F3ECC7E4-0623-4AB9-8305-F2F703F2C311}"/>
          </ac:spMkLst>
        </pc:spChg>
        <pc:spChg chg="mod">
          <ac:chgData name="Weiwei Jia" userId="7c2f71c6-eebc-4da0-9205-053e2dd877f5" providerId="ADAL" clId="{66480237-34D0-4574-9915-8C17ED92290F}" dt="2020-12-10T02:22:55.872" v="56811" actId="1076"/>
          <ac:spMkLst>
            <pc:docMk/>
            <pc:sldMk cId="2719090063" sldId="437"/>
            <ac:spMk id="15" creationId="{77218DAB-F2CF-4AEF-94E7-2223D0CC98B2}"/>
          </ac:spMkLst>
        </pc:spChg>
        <pc:spChg chg="mod">
          <ac:chgData name="Weiwei Jia" userId="7c2f71c6-eebc-4da0-9205-053e2dd877f5" providerId="ADAL" clId="{66480237-34D0-4574-9915-8C17ED92290F}" dt="2020-12-10T02:22:55.872" v="56811" actId="1076"/>
          <ac:spMkLst>
            <pc:docMk/>
            <pc:sldMk cId="2719090063" sldId="437"/>
            <ac:spMk id="16" creationId="{291233C6-A402-4FFE-9BB3-3E8CAA90836D}"/>
          </ac:spMkLst>
        </pc:spChg>
        <pc:spChg chg="del">
          <ac:chgData name="Weiwei Jia" userId="7c2f71c6-eebc-4da0-9205-053e2dd877f5" providerId="ADAL" clId="{66480237-34D0-4574-9915-8C17ED92290F}" dt="2020-12-10T02:09:41.627" v="56110" actId="478"/>
          <ac:spMkLst>
            <pc:docMk/>
            <pc:sldMk cId="2719090063" sldId="437"/>
            <ac:spMk id="19" creationId="{CD0CEBB9-8E15-4C19-909D-86BF3D7AFDE9}"/>
          </ac:spMkLst>
        </pc:spChg>
        <pc:spChg chg="add mod">
          <ac:chgData name="Weiwei Jia" userId="7c2f71c6-eebc-4da0-9205-053e2dd877f5" providerId="ADAL" clId="{66480237-34D0-4574-9915-8C17ED92290F}" dt="2020-12-10T10:17:09.840" v="66288"/>
          <ac:spMkLst>
            <pc:docMk/>
            <pc:sldMk cId="2719090063" sldId="437"/>
            <ac:spMk id="80" creationId="{85F896F3-2915-4EBD-9110-43066EBB38A6}"/>
          </ac:spMkLst>
        </pc:spChg>
        <pc:spChg chg="del">
          <ac:chgData name="Weiwei Jia" userId="7c2f71c6-eebc-4da0-9205-053e2dd877f5" providerId="ADAL" clId="{66480237-34D0-4574-9915-8C17ED92290F}" dt="2020-12-10T02:10:49.770" v="56116" actId="478"/>
          <ac:spMkLst>
            <pc:docMk/>
            <pc:sldMk cId="2719090063" sldId="437"/>
            <ac:spMk id="82" creationId="{D0443610-EF2D-46B5-A295-B3D4739C6EBF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83" creationId="{5E739CE3-A64B-4DD8-8D62-E74313FF451B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84" creationId="{73155042-3FF0-4CB4-9E30-462CD1BDCA65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85" creationId="{736F4F1A-1EB9-443C-8DED-CD5C6D3A07AD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86" creationId="{12EEE2CD-8E08-4085-AA00-519029CC9814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87" creationId="{94957DCC-1A08-4CD4-83C6-336C72FA6DB8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88" creationId="{1E45A2B5-3669-4629-83EA-585BF530A7EE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89" creationId="{701B216B-889D-4289-B450-4C5429291CE2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90" creationId="{3F129238-A3E0-4A3B-A4AC-E7BB5F95953B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91" creationId="{D0BA1525-C121-40E6-B5D0-8BF2317B77CD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92" creationId="{494F0BD3-5D09-4785-BF98-3366DA33EE86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93" creationId="{8EC7FF8C-235C-4594-BD0A-B1163B7A2C63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94" creationId="{BF5EE21A-6609-4B48-A2EA-9CADDA2F172F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95" creationId="{FCEBECCD-17D4-4D4E-9DE0-76B398D94CD1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96" creationId="{C93CF68B-9AE2-420C-B624-76742286CAFF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97" creationId="{45147202-06BB-4310-8EC7-1218D36A8DB3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98" creationId="{26E5EA36-E4A0-4B1E-ADDF-9B9B74D73F9D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99" creationId="{9957E4B4-55B1-4167-A645-01B51AD512B3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00" creationId="{BA52CF38-6A53-4639-B537-88F6869E9D63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01" creationId="{B9AACA42-8848-479B-95F7-F7A6C770B9E0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02" creationId="{39AACE40-10AD-466E-9ABB-05156DDD204E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03" creationId="{C5B1CB0B-6F0F-4F74-8F14-0DCF15670730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04" creationId="{5BF6CC78-85C2-41F6-AC23-7BB7CF406FEA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05" creationId="{6995BBE9-987C-4A24-A4BB-5FD318B7C208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06" creationId="{242EFED5-6D18-49D3-BD00-1F1F7C390B51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07" creationId="{FF8158A3-9225-44DF-8155-CACE3B2ECA52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08" creationId="{26EB658A-9EA9-4AE6-90F2-402B3ACEADC7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09" creationId="{08666DA3-6A34-446E-978E-FCED712D9CFA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10" creationId="{DF73597F-B9E2-422A-BB75-B87998A33C0F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11" creationId="{94447ACF-744B-42B9-9B80-C5FC12BB0D93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12" creationId="{D83C5E57-45BD-429A-A5F7-24324B5BB6A5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13" creationId="{01FCF5F6-D760-4BAE-99E4-9851929622C5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14" creationId="{4157EF1D-5343-4FCA-A6CA-E045DB16FE19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15" creationId="{BB0F901D-BB8A-4F14-A0F9-FE03A962F2EA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16" creationId="{88475C6E-ACEA-4893-B54C-651D5FB9FB44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17" creationId="{BEF791C2-9158-4822-9A1E-526187A201FA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18" creationId="{CBE7F63A-9A2B-4244-8415-DF94140FC001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19" creationId="{2D8B40F2-202F-42FD-B3D8-80E8D8FCD790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20" creationId="{9A2FE151-5E97-4B53-A5DA-54E407D93A08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21" creationId="{1F086375-3627-4324-AB9E-D60B8B27BEE3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22" creationId="{6591796C-A0D8-404B-998A-072AB0CDF540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23" creationId="{9A806600-5F05-431F-BFBD-DD0294027D0B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24" creationId="{09E41BB1-B551-438C-A479-9696E2A15226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25" creationId="{D9B0564F-996F-4D53-B8AF-C5C19FFB0468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26" creationId="{CA886E73-2EE7-4BE3-8CA6-E4E4DE6B3F0F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27" creationId="{6308C6F0-9E16-411D-B2EF-6745B019FCC2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28" creationId="{4C95782A-3CEC-4B50-9FEA-DAF2B238A3EE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29" creationId="{C444DF91-ABD8-4983-B477-B0EAA9C4CF19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30" creationId="{B6E9E856-CEE2-48A8-82C4-5045A80ABD59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31" creationId="{B35F62BD-1F8C-42BA-BAD8-3D450D2D7F36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32" creationId="{23157A91-567C-48B5-B3A4-6CAD13430699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33" creationId="{241572CA-082E-488F-8E12-24CFD623A451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34" creationId="{C00C7092-005C-402E-91BA-819CE75AC975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35" creationId="{43660D87-2291-4CE7-A41A-D663737E9595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36" creationId="{089B688D-AB78-4DC8-9842-14B5BBE7E728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37" creationId="{71247B5A-FEDC-40CF-9085-F5B06F5D5280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38" creationId="{B5E48261-364A-4B72-B7A6-F7CE085257A3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39" creationId="{31FA7307-AF18-414F-85BF-3B2E4F908929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40" creationId="{9D8825C1-40C7-4881-8636-E3460C37FA0F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41" creationId="{04CDB5A2-3CAB-446E-A9EE-E0FCE5ED0BC7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42" creationId="{0FAF9015-5B8F-4990-9B20-9B899521EC8E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43" creationId="{893B09AB-6D14-46E0-A2CF-0FEBD7ECA53F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44" creationId="{88C5E691-A49F-4C98-A4C2-AC0078D61671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45" creationId="{F974FF7E-A689-417D-87DF-EAACFA183E4C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46" creationId="{4797CA89-2537-4EC6-9544-2D538838EE7C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47" creationId="{A79276ED-BD71-4072-8179-425632FFBAF3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48" creationId="{EFFE646A-DD2A-49EF-8F55-5BEFEC5EE94F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49" creationId="{69459C65-81AC-4F25-826D-F38CA1B57F7B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50" creationId="{6BAB5A9B-C61A-467C-9ACC-8C5F89A4AC92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51" creationId="{C3E0288E-DBA5-4BD8-B5A1-AF627967E6ED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52" creationId="{3CD1CB5D-9D7A-422E-BC22-CB569B858526}"/>
          </ac:spMkLst>
        </pc:spChg>
        <pc:spChg chg="del">
          <ac:chgData name="Weiwei Jia" userId="7c2f71c6-eebc-4da0-9205-053e2dd877f5" providerId="ADAL" clId="{66480237-34D0-4574-9915-8C17ED92290F}" dt="2020-12-10T02:10:54.655" v="56117" actId="478"/>
          <ac:spMkLst>
            <pc:docMk/>
            <pc:sldMk cId="2719090063" sldId="437"/>
            <ac:spMk id="153" creationId="{D1E3DA25-11D3-4B76-9736-06D6D928CCAA}"/>
          </ac:spMkLst>
        </pc:spChg>
        <pc:spChg chg="del">
          <ac:chgData name="Weiwei Jia" userId="7c2f71c6-eebc-4da0-9205-053e2dd877f5" providerId="ADAL" clId="{66480237-34D0-4574-9915-8C17ED92290F}" dt="2020-12-10T02:10:34.284" v="56112" actId="478"/>
          <ac:spMkLst>
            <pc:docMk/>
            <pc:sldMk cId="2719090063" sldId="437"/>
            <ac:spMk id="154" creationId="{BE4D7F40-66AC-447E-8F2F-59629AD6299D}"/>
          </ac:spMkLst>
        </pc:spChg>
        <pc:spChg chg="del">
          <ac:chgData name="Weiwei Jia" userId="7c2f71c6-eebc-4da0-9205-053e2dd877f5" providerId="ADAL" clId="{66480237-34D0-4574-9915-8C17ED92290F}" dt="2020-12-10T02:10:48.459" v="56115" actId="478"/>
          <ac:spMkLst>
            <pc:docMk/>
            <pc:sldMk cId="2719090063" sldId="437"/>
            <ac:spMk id="155" creationId="{7B3651FA-0F80-417E-960D-194DDEBD1293}"/>
          </ac:spMkLst>
        </pc:spChg>
        <pc:spChg chg="add del mod">
          <ac:chgData name="Weiwei Jia" userId="7c2f71c6-eebc-4da0-9205-053e2dd877f5" providerId="ADAL" clId="{66480237-34D0-4574-9915-8C17ED92290F}" dt="2020-12-10T02:11:31.022" v="56248" actId="20577"/>
          <ac:spMkLst>
            <pc:docMk/>
            <pc:sldMk cId="2719090063" sldId="437"/>
            <ac:spMk id="156" creationId="{BC22D3DC-D743-41B7-8C32-374D4B5606D7}"/>
          </ac:spMkLst>
        </pc:spChg>
        <pc:spChg chg="del">
          <ac:chgData name="Weiwei Jia" userId="7c2f71c6-eebc-4da0-9205-053e2dd877f5" providerId="ADAL" clId="{66480237-34D0-4574-9915-8C17ED92290F}" dt="2020-12-10T02:09:43.755" v="56111" actId="478"/>
          <ac:spMkLst>
            <pc:docMk/>
            <pc:sldMk cId="2719090063" sldId="437"/>
            <ac:spMk id="160" creationId="{60F91EE9-32C0-4004-8A83-B9AEE5EC3E58}"/>
          </ac:spMkLst>
        </pc:spChg>
      </pc:sldChg>
      <pc:sldChg chg="addSp delSp modSp add mod modAnim modNotesTx">
        <pc:chgData name="Weiwei Jia" userId="7c2f71c6-eebc-4da0-9205-053e2dd877f5" providerId="ADAL" clId="{66480237-34D0-4574-9915-8C17ED92290F}" dt="2020-12-10T15:50:28.473" v="74251" actId="20577"/>
        <pc:sldMkLst>
          <pc:docMk/>
          <pc:sldMk cId="2194640394" sldId="438"/>
        </pc:sldMkLst>
        <pc:spChg chg="del">
          <ac:chgData name="Weiwei Jia" userId="7c2f71c6-eebc-4da0-9205-053e2dd877f5" providerId="ADAL" clId="{66480237-34D0-4574-9915-8C17ED92290F}" dt="2020-12-10T02:22:18.687" v="56805" actId="478"/>
          <ac:spMkLst>
            <pc:docMk/>
            <pc:sldMk cId="2194640394" sldId="438"/>
            <ac:spMk id="2" creationId="{C2A4D468-CD50-42F1-9F7D-AA66BE33FF38}"/>
          </ac:spMkLst>
        </pc:spChg>
        <pc:spChg chg="add del mod">
          <ac:chgData name="Weiwei Jia" userId="7c2f71c6-eebc-4da0-9205-053e2dd877f5" providerId="ADAL" clId="{66480237-34D0-4574-9915-8C17ED92290F}" dt="2020-12-10T15:17:22.388" v="73902" actId="478"/>
          <ac:spMkLst>
            <pc:docMk/>
            <pc:sldMk cId="2194640394" sldId="438"/>
            <ac:spMk id="3" creationId="{2FE63F3E-985C-4D29-BD7A-71F2C67A894D}"/>
          </ac:spMkLst>
        </pc:spChg>
        <pc:spChg chg="add del mod">
          <ac:chgData name="Weiwei Jia" userId="7c2f71c6-eebc-4da0-9205-053e2dd877f5" providerId="ADAL" clId="{66480237-34D0-4574-9915-8C17ED92290F}" dt="2020-12-10T02:22:20.937" v="56806" actId="478"/>
          <ac:spMkLst>
            <pc:docMk/>
            <pc:sldMk cId="2194640394" sldId="438"/>
            <ac:spMk id="6" creationId="{F28D9040-A5CC-46D3-8D5E-8864FCB02B7E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7" creationId="{6A55341A-29E6-4FF9-BCFC-E470B9FD0177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8" creationId="{47D2F5BB-8045-47FE-80F7-ADF587369DA9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9" creationId="{87258388-0212-4518-BF5C-0EC0E4BDB731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10" creationId="{0E465BB7-F08B-4B53-9540-1E9BAD117F1F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11" creationId="{A178EE7E-32F4-45C4-8C01-4D56EC0EF1FA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12" creationId="{714D4411-43B5-4977-8C27-7D06CF211D23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13" creationId="{F3ECC7E4-0623-4AB9-8305-F2F703F2C311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15" creationId="{77218DAB-F2CF-4AEF-94E7-2223D0CC98B2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16" creationId="{291233C6-A402-4FFE-9BB3-3E8CAA90836D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17" creationId="{4B2C6353-9B8A-4BB0-9AB5-58DD47F08322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18" creationId="{413D228C-BDA2-4087-9A4B-36F32F74B506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20" creationId="{7699527F-F28E-4C4F-8853-A7F09A884D90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21" creationId="{AE5EDB1A-008E-4F60-A399-5E3BA8C59A56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22" creationId="{77B2B733-2217-4016-AFF4-DC37EC3B2248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23" creationId="{2E205229-F887-44D8-A7E4-C516EB57E589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24" creationId="{7CAE9003-3BC6-447C-B745-77B4BF749A6C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25" creationId="{C6AC6BC5-2843-473F-991B-8F0EAF7B7514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26" creationId="{B111C45E-17A2-4B8D-88C1-E7AFB4F2915D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27" creationId="{9C1C2E43-2D13-46F9-8BCF-46FD73FFDEBA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28" creationId="{E6398BDF-25EA-4E19-83EC-A78813CAA836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29" creationId="{54BF0239-89B5-488D-B1C8-0C5119F49482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30" creationId="{4F5524E9-6411-4669-95FA-1F72AA6D6E9C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31" creationId="{727DD193-DB41-4D73-8F47-12D47C126283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32" creationId="{EEFA1B71-5815-47C3-9765-AC6D89E68CC9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33" creationId="{AA944C3F-236E-4DD7-A7FE-FA2DC992E29F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34" creationId="{4A923C9F-1C69-45BF-A2E5-B425D0408207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35" creationId="{9ACC7A60-C062-4D29-9FAE-084A192E680D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36" creationId="{85DBE177-E0C6-4360-85A4-A70044842445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37" creationId="{8DE1300B-E4D6-406D-9D2C-EB193DE4D958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38" creationId="{296241D6-1BE3-45D0-8E29-C1D7A2464E32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39" creationId="{BDD70433-78BB-4361-8F4D-261BB491FD58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40" creationId="{762D010D-AAEF-4494-B9EB-4F432062253E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41" creationId="{CF1721EC-939E-4062-9AE5-AA04CF4865A5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42" creationId="{8D6B2DA6-D125-4941-B1DF-9C751D586082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43" creationId="{99773291-EDD5-45E5-990E-4A3623C78A34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44" creationId="{AD533C47-9725-4AF5-A18D-018938D70B37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45" creationId="{DEEF30F8-02D5-4FAA-8781-D5DF5A214054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46" creationId="{43D491DD-CDE9-41A2-B65B-6AC61DCA72B5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47" creationId="{E1CDC994-1D79-4579-B66B-8997374D08F6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48" creationId="{6A5436C5-D980-4D1F-97F4-96647C8B6CE8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49" creationId="{3AE469B6-EFDC-4D0A-AFD9-CE9928F4EA99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50" creationId="{B7767FEE-8F34-461A-8DF0-55C10BB9DF22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51" creationId="{01C52444-B2B7-4410-933E-FD15F781ECC2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52" creationId="{32561C87-4203-4B21-A0CF-123AD20A4FD2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53" creationId="{61929570-98C3-4E6A-83A1-2412A05C785C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54" creationId="{E01A36D7-2AD4-4352-B4AC-0BEAB5CB1465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55" creationId="{9C11BAF5-F9D9-4613-8115-FF2793EA6C1D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56" creationId="{103739A4-D42A-4172-BC59-1D3B5C642E7B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57" creationId="{F9B91EBB-2FBE-4816-8A2E-28CDDAA2652D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58" creationId="{1D3BD446-C525-4880-83C8-831BDA572A19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59" creationId="{56F2B65D-C6D3-4F6C-970A-A6572CF19C62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60" creationId="{9077011D-0ECA-4156-8FD4-CC5B3E1F1A4A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61" creationId="{9DBE0ABC-1A7A-4F06-8B5F-708367AEA239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62" creationId="{EF625D14-DDF7-428C-B382-3F0FC819274E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63" creationId="{ECF1597E-5647-490C-883C-027E40C721FA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64" creationId="{292496C3-4938-41FB-86AB-7D5EF0925B12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65" creationId="{999F5FE3-0295-4C3F-BFF7-F83F9B6DE02C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66" creationId="{99B21CA3-D814-445B-94AF-A144F417B093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67" creationId="{E754304B-38EE-48AA-B7E0-6D0F234EF7E0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68" creationId="{CF9E4B35-2140-4570-AE0F-99FBD00E7C80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69" creationId="{7403A9FF-5B1B-4B1F-9BFC-577210A1AB1C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70" creationId="{47D8D2F7-50AF-454C-BE33-32DDC80269E3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71" creationId="{523EEE5E-302D-4821-AC59-1AB86848D6B0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72" creationId="{B5606F21-BF97-4910-9E9F-05DF1449A0C0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73" creationId="{069C6FC0-292E-4900-8286-07459E0487E9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74" creationId="{F21DEB37-CB34-42F5-AEC7-3DFD482F013F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75" creationId="{155EDAF9-1E67-4BD2-B403-F21CCBFC8A69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76" creationId="{86474F43-059F-4355-9D3F-774CA24CCDAA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77" creationId="{78D88FB2-8AEC-48DF-BE9C-10EA7305F472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78" creationId="{9CF587CB-A878-413C-BE93-B09A05DF65B5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79" creationId="{3A8FC32D-86EA-42E0-98F9-F946B82ADBC1}"/>
          </ac:spMkLst>
        </pc:spChg>
        <pc:spChg chg="add mod">
          <ac:chgData name="Weiwei Jia" userId="7c2f71c6-eebc-4da0-9205-053e2dd877f5" providerId="ADAL" clId="{66480237-34D0-4574-9915-8C17ED92290F}" dt="2020-12-10T10:17:12.001" v="66289"/>
          <ac:spMkLst>
            <pc:docMk/>
            <pc:sldMk cId="2194640394" sldId="438"/>
            <ac:spMk id="79" creationId="{FB04A0A4-3A66-4BF1-A547-4E249F24DF38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80" creationId="{31D22953-A545-4695-890E-91C85E31F9A4}"/>
          </ac:spMkLst>
        </pc:spChg>
        <pc:spChg chg="del">
          <ac:chgData name="Weiwei Jia" userId="7c2f71c6-eebc-4da0-9205-053e2dd877f5" providerId="ADAL" clId="{66480237-34D0-4574-9915-8C17ED92290F}" dt="2020-12-10T02:13:22.542" v="56250" actId="478"/>
          <ac:spMkLst>
            <pc:docMk/>
            <pc:sldMk cId="2194640394" sldId="438"/>
            <ac:spMk id="81" creationId="{6015CDA8-8FD1-4468-802B-658F0616E01D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82" creationId="{6ECD5CBE-E61E-4EC2-A09E-D5D8ACC67925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83" creationId="{4EE05282-A38D-4B6E-9975-16C32CA46829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84" creationId="{6F3F7911-1CF7-4260-AE98-B702DDE24C5B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85" creationId="{3E13CBD8-C4DD-4D8B-90D6-034A59CD2F43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86" creationId="{A9539D6B-A9F5-4E03-9B17-56CE28A49EB7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87" creationId="{AFC892C6-4F37-4E0F-9BD9-E43B82E76B64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88" creationId="{11A5CD3F-812B-4933-BD47-4823B1C4C08C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89" creationId="{C1728E11-B29D-49B1-A1BF-7B76B66C259F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90" creationId="{A9368C41-26C4-49F0-A04F-8EBA9699613A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91" creationId="{E1AD8C08-5EB0-48A4-B16B-51355F6C91FC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92" creationId="{FC74688B-F94F-4370-9AE9-BA4C27655135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93" creationId="{E6DD78D7-E687-4490-87C7-56529A1388C4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94" creationId="{3FD9C694-E9E4-4D35-9B0D-DC0B77485FDE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95" creationId="{D9705A4A-B11A-4398-AA2E-B2462A1FF95F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96" creationId="{96DCBF69-1C4B-4A6E-905C-2ED518A86B97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97" creationId="{2049647F-9104-4EDE-82D8-547939694CB2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98" creationId="{65A1FB27-F509-4859-A34A-59649E4261D1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99" creationId="{32221230-BC7C-482E-937B-8FB3967AC6F0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00" creationId="{705CD8C6-BA0D-4273-AEB0-DB0A7C44D797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01" creationId="{DE0A075D-113C-4803-8656-4C9F912EEB28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02" creationId="{EF579AC3-5568-4EBD-9AB9-09406CF528A4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03" creationId="{E95292DF-7B4D-4806-85E6-F065E3CE9CAE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04" creationId="{579696F0-E36D-45A7-9AE0-19C6D4D5D9F0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05" creationId="{C3993060-0466-41C1-89B7-40D16E2667B1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06" creationId="{25B99414-A94E-4A81-A185-1AC3540F9C07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07" creationId="{278EA1CD-B719-474B-A7C6-2EFAD24E2881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08" creationId="{F1197F66-47C8-41EE-AE53-2E010483626C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09" creationId="{EAF63E39-4CCA-42BF-9201-F0E6AB71930A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10" creationId="{0B93B5FA-0342-4FF1-BE6E-557163E76A87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11" creationId="{D3B514A2-D4EF-4B8F-9761-190DDA123708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12" creationId="{DD383B14-A711-4353-8B4D-B0BA07DD0A7F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13" creationId="{1CF1A524-C001-43B5-8232-B95E4F26418C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14" creationId="{C723F5E6-26FA-474B-8271-83C8FA4653C1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15" creationId="{E83FD161-AEA2-4C11-9ED2-A49C8D5B02A3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16" creationId="{4E9B98C7-9563-4F0B-9495-698C915695E5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17" creationId="{B825BAC7-D6B4-4510-9DC2-E80F6488BCD1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18" creationId="{AEC07D4A-D1EA-4A1D-8D32-4AA6068FE17E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19" creationId="{D4BF8FE6-35BA-44BD-8697-E7013620BF2C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20" creationId="{F8EC6852-B4A2-4AF1-8955-DA8D04D91508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21" creationId="{8A32D301-E063-4D03-9CA1-D6C0D2C15CB6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22" creationId="{96E1E04A-596E-40BF-B9F5-FF6F66240B6A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23" creationId="{857C16F7-B417-44CA-A522-EE92988478FA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24" creationId="{A35A0E74-EC95-4935-8C71-0EBEBDD7DC8C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25" creationId="{CB13E1F3-81C8-4FAA-936F-9335135A8F51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26" creationId="{4C575781-F70D-482D-94C1-8DECEACE6CA0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27" creationId="{055FD43F-394C-4ED9-98EC-5D44FF259B00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28" creationId="{16756267-25D9-497D-870F-6C71D6C1B51E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29" creationId="{7C6EBE08-4A1D-47A9-A9C8-391D0AA95B1D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30" creationId="{BA1795FA-12A2-43CB-8CDF-70AF520B4DAF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31" creationId="{85662EB1-9881-456C-AAF6-A42296E4AC57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32" creationId="{D64790C5-405A-4265-82DB-0FA136D62FB1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33" creationId="{A89D49A5-9343-4F6B-B1D0-CD5F16F78D16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34" creationId="{D86759DB-C7AD-4203-B807-D16E7D384AE6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35" creationId="{0C1E1562-032F-4BDB-808D-00B152E8801C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36" creationId="{04666430-948F-4B53-93ED-43DBD416D3F5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37" creationId="{F5A514B5-FE75-42CD-8A84-3C3EA2C60F96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38" creationId="{F7416D2B-FA8F-4D95-B920-E9333B2C2FAD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39" creationId="{42AC31AB-37A9-4D5A-AAA9-2F2A05C5CFD0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40" creationId="{2BD81377-D731-419D-A5EB-EC3A8006A05C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41" creationId="{D9980C46-B1E3-4980-9E85-0B74EF44252C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42" creationId="{CC492A7D-D343-4EDA-86FC-721C94723863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43" creationId="{FD61A7BA-AAF1-4C0B-9B55-E6FABF1EE86B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44" creationId="{F56453AB-3AC1-4F18-A6B8-8149B6BF5165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45" creationId="{9E057FC9-B05A-46D4-9476-770D8CB53EC9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46" creationId="{2FF79507-8D89-4647-BC3D-BD5CE859E978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47" creationId="{810CEA5C-713B-4C88-87C0-245EDF16560E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48" creationId="{1F5F9803-469F-4098-A533-AAD40A16F1E5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49" creationId="{01C7068D-FE54-4800-AF72-D42E5CCF3A47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50" creationId="{A8AEB6F1-DB27-40FB-AB7B-DE982E22EFCA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51" creationId="{E2F389C8-BE09-47AB-8339-7767E9F1DDFF}"/>
          </ac:spMkLst>
        </pc:spChg>
        <pc:spChg chg="add mod">
          <ac:chgData name="Weiwei Jia" userId="7c2f71c6-eebc-4da0-9205-053e2dd877f5" providerId="ADAL" clId="{66480237-34D0-4574-9915-8C17ED92290F}" dt="2020-12-10T02:23:13.443" v="56813" actId="1076"/>
          <ac:spMkLst>
            <pc:docMk/>
            <pc:sldMk cId="2194640394" sldId="438"/>
            <ac:spMk id="152" creationId="{F7274B2F-C114-451B-AD07-2FA7F61F02DD}"/>
          </ac:spMkLst>
        </pc:spChg>
        <pc:spChg chg="add mod">
          <ac:chgData name="Weiwei Jia" userId="7c2f71c6-eebc-4da0-9205-053e2dd877f5" providerId="ADAL" clId="{66480237-34D0-4574-9915-8C17ED92290F}" dt="2020-12-10T15:17:23.413" v="73903"/>
          <ac:spMkLst>
            <pc:docMk/>
            <pc:sldMk cId="2194640394" sldId="438"/>
            <ac:spMk id="153" creationId="{382749E9-7540-480A-8653-73B1702DF115}"/>
          </ac:spMkLst>
        </pc:spChg>
        <pc:spChg chg="add del mod">
          <ac:chgData name="Weiwei Jia" userId="7c2f71c6-eebc-4da0-9205-053e2dd877f5" providerId="ADAL" clId="{66480237-34D0-4574-9915-8C17ED92290F}" dt="2020-12-10T02:13:30.171" v="56253" actId="478"/>
          <ac:spMkLst>
            <pc:docMk/>
            <pc:sldMk cId="2194640394" sldId="438"/>
            <ac:spMk id="153" creationId="{ADB7B3CF-115A-4EEB-B0A4-48B1A4FD2172}"/>
          </ac:spMkLst>
        </pc:spChg>
        <pc:spChg chg="add del mod">
          <ac:chgData name="Weiwei Jia" userId="7c2f71c6-eebc-4da0-9205-053e2dd877f5" providerId="ADAL" clId="{66480237-34D0-4574-9915-8C17ED92290F}" dt="2020-12-10T02:13:31.434" v="56254" actId="478"/>
          <ac:spMkLst>
            <pc:docMk/>
            <pc:sldMk cId="2194640394" sldId="438"/>
            <ac:spMk id="154" creationId="{157FA40C-5C4C-4818-A568-2336488BA1F6}"/>
          </ac:spMkLst>
        </pc:spChg>
        <pc:spChg chg="add del mod">
          <ac:chgData name="Weiwei Jia" userId="7c2f71c6-eebc-4da0-9205-053e2dd877f5" providerId="ADAL" clId="{66480237-34D0-4574-9915-8C17ED92290F}" dt="2020-12-10T02:21:02.439" v="56759" actId="478"/>
          <ac:spMkLst>
            <pc:docMk/>
            <pc:sldMk cId="2194640394" sldId="438"/>
            <ac:spMk id="155" creationId="{0C4E3AC0-1096-4066-9430-5FA2055A24A6}"/>
          </ac:spMkLst>
        </pc:spChg>
        <pc:spChg chg="mod">
          <ac:chgData name="Weiwei Jia" userId="7c2f71c6-eebc-4da0-9205-053e2dd877f5" providerId="ADAL" clId="{66480237-34D0-4574-9915-8C17ED92290F}" dt="2020-12-10T15:50:28.473" v="74251" actId="20577"/>
          <ac:spMkLst>
            <pc:docMk/>
            <pc:sldMk cId="2194640394" sldId="438"/>
            <ac:spMk id="156" creationId="{BC22D3DC-D743-41B7-8C32-374D4B5606D7}"/>
          </ac:spMkLst>
        </pc:spChg>
        <pc:spChg chg="add del mod">
          <ac:chgData name="Weiwei Jia" userId="7c2f71c6-eebc-4da0-9205-053e2dd877f5" providerId="ADAL" clId="{66480237-34D0-4574-9915-8C17ED92290F}" dt="2020-12-10T02:20:26.840" v="56753" actId="478"/>
          <ac:spMkLst>
            <pc:docMk/>
            <pc:sldMk cId="2194640394" sldId="438"/>
            <ac:spMk id="157" creationId="{D347B46A-243E-4FBA-9648-D4C1D599C0B4}"/>
          </ac:spMkLst>
        </pc:spChg>
        <pc:spChg chg="add del mod">
          <ac:chgData name="Weiwei Jia" userId="7c2f71c6-eebc-4da0-9205-053e2dd877f5" providerId="ADAL" clId="{66480237-34D0-4574-9915-8C17ED92290F}" dt="2020-12-10T15:17:21.221" v="73901" actId="478"/>
          <ac:spMkLst>
            <pc:docMk/>
            <pc:sldMk cId="2194640394" sldId="438"/>
            <ac:spMk id="158" creationId="{C52E0398-7A9B-4C5E-89E2-A7E2F6D33AF2}"/>
          </ac:spMkLst>
        </pc:spChg>
        <pc:spChg chg="add mod">
          <ac:chgData name="Weiwei Jia" userId="7c2f71c6-eebc-4da0-9205-053e2dd877f5" providerId="ADAL" clId="{66480237-34D0-4574-9915-8C17ED92290F}" dt="2020-12-10T04:50:40.693" v="57975" actId="122"/>
          <ac:spMkLst>
            <pc:docMk/>
            <pc:sldMk cId="2194640394" sldId="438"/>
            <ac:spMk id="161" creationId="{8156A00A-0286-489D-8A60-27B36493D265}"/>
          </ac:spMkLst>
        </pc:spChg>
        <pc:spChg chg="add mod">
          <ac:chgData name="Weiwei Jia" userId="7c2f71c6-eebc-4da0-9205-053e2dd877f5" providerId="ADAL" clId="{66480237-34D0-4574-9915-8C17ED92290F}" dt="2020-12-10T02:25:00.631" v="56857" actId="14100"/>
          <ac:spMkLst>
            <pc:docMk/>
            <pc:sldMk cId="2194640394" sldId="438"/>
            <ac:spMk id="162" creationId="{14503343-F34E-4A95-85BF-0E907F3D97D5}"/>
          </ac:spMkLst>
        </pc:spChg>
        <pc:cxnChg chg="add del mod">
          <ac:chgData name="Weiwei Jia" userId="7c2f71c6-eebc-4da0-9205-053e2dd877f5" providerId="ADAL" clId="{66480237-34D0-4574-9915-8C17ED92290F}" dt="2020-12-10T02:20:42.296" v="56757" actId="478"/>
          <ac:cxnSpMkLst>
            <pc:docMk/>
            <pc:sldMk cId="2194640394" sldId="438"/>
            <ac:cxnSpMk id="4" creationId="{E3F8B7A4-2EB3-4ECC-8026-DC661BDD0E54}"/>
          </ac:cxnSpMkLst>
        </pc:cxnChg>
        <pc:cxnChg chg="add mod">
          <ac:chgData name="Weiwei Jia" userId="7c2f71c6-eebc-4da0-9205-053e2dd877f5" providerId="ADAL" clId="{66480237-34D0-4574-9915-8C17ED92290F}" dt="2020-12-10T02:23:59.919" v="56818" actId="14100"/>
          <ac:cxnSpMkLst>
            <pc:docMk/>
            <pc:sldMk cId="2194640394" sldId="438"/>
            <ac:cxnSpMk id="159" creationId="{B6EF41CF-7A81-4198-A4F2-21FD1CA775AD}"/>
          </ac:cxnSpMkLst>
        </pc:cxnChg>
      </pc:sldChg>
      <pc:sldChg chg="addSp delSp modSp add mod modAnim modNotesTx">
        <pc:chgData name="Weiwei Jia" userId="7c2f71c6-eebc-4da0-9205-053e2dd877f5" providerId="ADAL" clId="{66480237-34D0-4574-9915-8C17ED92290F}" dt="2020-12-10T15:25:18.352" v="74016" actId="20577"/>
        <pc:sldMkLst>
          <pc:docMk/>
          <pc:sldMk cId="1227697989" sldId="439"/>
        </pc:sldMkLst>
        <pc:spChg chg="del">
          <ac:chgData name="Weiwei Jia" userId="7c2f71c6-eebc-4da0-9205-053e2dd877f5" providerId="ADAL" clId="{66480237-34D0-4574-9915-8C17ED92290F}" dt="2020-12-10T02:22:28.410" v="56808" actId="478"/>
          <ac:spMkLst>
            <pc:docMk/>
            <pc:sldMk cId="1227697989" sldId="439"/>
            <ac:spMk id="2" creationId="{C2A4D468-CD50-42F1-9F7D-AA66BE33FF38}"/>
          </ac:spMkLst>
        </pc:spChg>
        <pc:spChg chg="add del mod">
          <ac:chgData name="Weiwei Jia" userId="7c2f71c6-eebc-4da0-9205-053e2dd877f5" providerId="ADAL" clId="{66480237-34D0-4574-9915-8C17ED92290F}" dt="2020-12-10T15:17:32.195" v="73905" actId="478"/>
          <ac:spMkLst>
            <pc:docMk/>
            <pc:sldMk cId="1227697989" sldId="439"/>
            <ac:spMk id="3" creationId="{D260B837-A580-480F-9269-3C5887BE5B08}"/>
          </ac:spMkLst>
        </pc:spChg>
        <pc:spChg chg="add del mod">
          <ac:chgData name="Weiwei Jia" userId="7c2f71c6-eebc-4da0-9205-053e2dd877f5" providerId="ADAL" clId="{66480237-34D0-4574-9915-8C17ED92290F}" dt="2020-12-10T02:22:30.583" v="56809" actId="478"/>
          <ac:spMkLst>
            <pc:docMk/>
            <pc:sldMk cId="1227697989" sldId="439"/>
            <ac:spMk id="4" creationId="{F83F90CE-3033-45C0-9079-792B2A88E214}"/>
          </ac:spMkLst>
        </pc:spChg>
        <pc:spChg chg="add del mod">
          <ac:chgData name="Weiwei Jia" userId="7c2f71c6-eebc-4da0-9205-053e2dd877f5" providerId="ADAL" clId="{66480237-34D0-4574-9915-8C17ED92290F}" dt="2020-12-10T15:17:30.708" v="73904" actId="478"/>
          <ac:spMkLst>
            <pc:docMk/>
            <pc:sldMk cId="1227697989" sldId="439"/>
            <ac:spMk id="79" creationId="{93D57A19-CFA6-4031-B384-6AEC822936E2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80" creationId="{31D22953-A545-4695-890E-91C85E31F9A4}"/>
          </ac:spMkLst>
        </pc:spChg>
        <pc:spChg chg="add mod">
          <ac:chgData name="Weiwei Jia" userId="7c2f71c6-eebc-4da0-9205-053e2dd877f5" providerId="ADAL" clId="{66480237-34D0-4574-9915-8C17ED92290F}" dt="2020-12-10T02:25:18.607" v="56859" actId="14100"/>
          <ac:spMkLst>
            <pc:docMk/>
            <pc:sldMk cId="1227697989" sldId="439"/>
            <ac:spMk id="81" creationId="{E3F243B1-28EF-43D8-9476-BC82CDE1D7C3}"/>
          </ac:spMkLst>
        </pc:spChg>
        <pc:spChg chg="mod">
          <ac:chgData name="Weiwei Jia" userId="7c2f71c6-eebc-4da0-9205-053e2dd877f5" providerId="ADAL" clId="{66480237-34D0-4574-9915-8C17ED92290F}" dt="2020-12-10T02:24:44.702" v="56854" actId="1076"/>
          <ac:spMkLst>
            <pc:docMk/>
            <pc:sldMk cId="1227697989" sldId="439"/>
            <ac:spMk id="82" creationId="{6ECD5CBE-E61E-4EC2-A09E-D5D8ACC67925}"/>
          </ac:spMkLst>
        </pc:spChg>
        <pc:spChg chg="mod">
          <ac:chgData name="Weiwei Jia" userId="7c2f71c6-eebc-4da0-9205-053e2dd877f5" providerId="ADAL" clId="{66480237-34D0-4574-9915-8C17ED92290F}" dt="2020-12-10T02:24:44.702" v="56854" actId="1076"/>
          <ac:spMkLst>
            <pc:docMk/>
            <pc:sldMk cId="1227697989" sldId="439"/>
            <ac:spMk id="83" creationId="{4EE05282-A38D-4B6E-9975-16C32CA46829}"/>
          </ac:spMkLst>
        </pc:spChg>
        <pc:spChg chg="mod">
          <ac:chgData name="Weiwei Jia" userId="7c2f71c6-eebc-4da0-9205-053e2dd877f5" providerId="ADAL" clId="{66480237-34D0-4574-9915-8C17ED92290F}" dt="2020-12-10T02:24:44.702" v="56854" actId="1076"/>
          <ac:spMkLst>
            <pc:docMk/>
            <pc:sldMk cId="1227697989" sldId="439"/>
            <ac:spMk id="84" creationId="{6F3F7911-1CF7-4260-AE98-B702DDE24C5B}"/>
          </ac:spMkLst>
        </pc:spChg>
        <pc:spChg chg="mod">
          <ac:chgData name="Weiwei Jia" userId="7c2f71c6-eebc-4da0-9205-053e2dd877f5" providerId="ADAL" clId="{66480237-34D0-4574-9915-8C17ED92290F}" dt="2020-12-10T02:24:44.702" v="56854" actId="1076"/>
          <ac:spMkLst>
            <pc:docMk/>
            <pc:sldMk cId="1227697989" sldId="439"/>
            <ac:spMk id="85" creationId="{3E13CBD8-C4DD-4D8B-90D6-034A59CD2F43}"/>
          </ac:spMkLst>
        </pc:spChg>
        <pc:spChg chg="mod">
          <ac:chgData name="Weiwei Jia" userId="7c2f71c6-eebc-4da0-9205-053e2dd877f5" providerId="ADAL" clId="{66480237-34D0-4574-9915-8C17ED92290F}" dt="2020-12-10T02:24:44.702" v="56854" actId="1076"/>
          <ac:spMkLst>
            <pc:docMk/>
            <pc:sldMk cId="1227697989" sldId="439"/>
            <ac:spMk id="86" creationId="{A9539D6B-A9F5-4E03-9B17-56CE28A49EB7}"/>
          </ac:spMkLst>
        </pc:spChg>
        <pc:spChg chg="mod">
          <ac:chgData name="Weiwei Jia" userId="7c2f71c6-eebc-4da0-9205-053e2dd877f5" providerId="ADAL" clId="{66480237-34D0-4574-9915-8C17ED92290F}" dt="2020-12-10T02:24:44.702" v="56854" actId="1076"/>
          <ac:spMkLst>
            <pc:docMk/>
            <pc:sldMk cId="1227697989" sldId="439"/>
            <ac:spMk id="87" creationId="{AFC892C6-4F37-4E0F-9BD9-E43B82E76B64}"/>
          </ac:spMkLst>
        </pc:spChg>
        <pc:spChg chg="mod">
          <ac:chgData name="Weiwei Jia" userId="7c2f71c6-eebc-4da0-9205-053e2dd877f5" providerId="ADAL" clId="{66480237-34D0-4574-9915-8C17ED92290F}" dt="2020-12-10T02:24:44.702" v="56854" actId="1076"/>
          <ac:spMkLst>
            <pc:docMk/>
            <pc:sldMk cId="1227697989" sldId="439"/>
            <ac:spMk id="88" creationId="{11A5CD3F-812B-4933-BD47-4823B1C4C08C}"/>
          </ac:spMkLst>
        </pc:spChg>
        <pc:spChg chg="mod">
          <ac:chgData name="Weiwei Jia" userId="7c2f71c6-eebc-4da0-9205-053e2dd877f5" providerId="ADAL" clId="{66480237-34D0-4574-9915-8C17ED92290F}" dt="2020-12-10T02:24:44.702" v="56854" actId="1076"/>
          <ac:spMkLst>
            <pc:docMk/>
            <pc:sldMk cId="1227697989" sldId="439"/>
            <ac:spMk id="89" creationId="{C1728E11-B29D-49B1-A1BF-7B76B66C259F}"/>
          </ac:spMkLst>
        </pc:spChg>
        <pc:spChg chg="mod">
          <ac:chgData name="Weiwei Jia" userId="7c2f71c6-eebc-4da0-9205-053e2dd877f5" providerId="ADAL" clId="{66480237-34D0-4574-9915-8C17ED92290F}" dt="2020-12-10T02:24:44.702" v="56854" actId="1076"/>
          <ac:spMkLst>
            <pc:docMk/>
            <pc:sldMk cId="1227697989" sldId="439"/>
            <ac:spMk id="90" creationId="{A9368C41-26C4-49F0-A04F-8EBA9699613A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91" creationId="{E1AD8C08-5EB0-48A4-B16B-51355F6C91FC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92" creationId="{FC74688B-F94F-4370-9AE9-BA4C27655135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93" creationId="{E6DD78D7-E687-4490-87C7-56529A1388C4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94" creationId="{3FD9C694-E9E4-4D35-9B0D-DC0B77485FDE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95" creationId="{D9705A4A-B11A-4398-AA2E-B2462A1FF95F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96" creationId="{96DCBF69-1C4B-4A6E-905C-2ED518A86B97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97" creationId="{2049647F-9104-4EDE-82D8-547939694CB2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98" creationId="{65A1FB27-F509-4859-A34A-59649E4261D1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99" creationId="{32221230-BC7C-482E-937B-8FB3967AC6F0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00" creationId="{705CD8C6-BA0D-4273-AEB0-DB0A7C44D797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01" creationId="{DE0A075D-113C-4803-8656-4C9F912EEB28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02" creationId="{EF579AC3-5568-4EBD-9AB9-09406CF528A4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03" creationId="{E95292DF-7B4D-4806-85E6-F065E3CE9CAE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04" creationId="{579696F0-E36D-45A7-9AE0-19C6D4D5D9F0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05" creationId="{C3993060-0466-41C1-89B7-40D16E2667B1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06" creationId="{25B99414-A94E-4A81-A185-1AC3540F9C07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07" creationId="{278EA1CD-B719-474B-A7C6-2EFAD24E2881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08" creationId="{F1197F66-47C8-41EE-AE53-2E010483626C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09" creationId="{EAF63E39-4CCA-42BF-9201-F0E6AB71930A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10" creationId="{0B93B5FA-0342-4FF1-BE6E-557163E76A87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11" creationId="{D3B514A2-D4EF-4B8F-9761-190DDA123708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12" creationId="{DD383B14-A711-4353-8B4D-B0BA07DD0A7F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13" creationId="{1CF1A524-C001-43B5-8232-B95E4F26418C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14" creationId="{C723F5E6-26FA-474B-8271-83C8FA4653C1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15" creationId="{E83FD161-AEA2-4C11-9ED2-A49C8D5B02A3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16" creationId="{4E9B98C7-9563-4F0B-9495-698C915695E5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17" creationId="{B825BAC7-D6B4-4510-9DC2-E80F6488BCD1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18" creationId="{AEC07D4A-D1EA-4A1D-8D32-4AA6068FE17E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19" creationId="{D4BF8FE6-35BA-44BD-8697-E7013620BF2C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20" creationId="{F8EC6852-B4A2-4AF1-8955-DA8D04D91508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21" creationId="{8A32D301-E063-4D03-9CA1-D6C0D2C15CB6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22" creationId="{96E1E04A-596E-40BF-B9F5-FF6F66240B6A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23" creationId="{857C16F7-B417-44CA-A522-EE92988478FA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24" creationId="{A35A0E74-EC95-4935-8C71-0EBEBDD7DC8C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25" creationId="{CB13E1F3-81C8-4FAA-936F-9335135A8F51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26" creationId="{4C575781-F70D-482D-94C1-8DECEACE6CA0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27" creationId="{055FD43F-394C-4ED9-98EC-5D44FF259B00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28" creationId="{16756267-25D9-497D-870F-6C71D6C1B51E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29" creationId="{7C6EBE08-4A1D-47A9-A9C8-391D0AA95B1D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30" creationId="{BA1795FA-12A2-43CB-8CDF-70AF520B4DAF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31" creationId="{85662EB1-9881-456C-AAF6-A42296E4AC57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32" creationId="{D64790C5-405A-4265-82DB-0FA136D62FB1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33" creationId="{A89D49A5-9343-4F6B-B1D0-CD5F16F78D16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34" creationId="{D86759DB-C7AD-4203-B807-D16E7D384AE6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35" creationId="{0C1E1562-032F-4BDB-808D-00B152E8801C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36" creationId="{04666430-948F-4B53-93ED-43DBD416D3F5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37" creationId="{F5A514B5-FE75-42CD-8A84-3C3EA2C60F96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38" creationId="{F7416D2B-FA8F-4D95-B920-E9333B2C2FAD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39" creationId="{42AC31AB-37A9-4D5A-AAA9-2F2A05C5CFD0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40" creationId="{2BD81377-D731-419D-A5EB-EC3A8006A05C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41" creationId="{D9980C46-B1E3-4980-9E85-0B74EF44252C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42" creationId="{CC492A7D-D343-4EDA-86FC-721C94723863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43" creationId="{FD61A7BA-AAF1-4C0B-9B55-E6FABF1EE86B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44" creationId="{F56453AB-3AC1-4F18-A6B8-8149B6BF5165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45" creationId="{9E057FC9-B05A-46D4-9476-770D8CB53EC9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46" creationId="{2FF79507-8D89-4647-BC3D-BD5CE859E978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47" creationId="{810CEA5C-713B-4C88-87C0-245EDF16560E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48" creationId="{1F5F9803-469F-4098-A533-AAD40A16F1E5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49" creationId="{01C7068D-FE54-4800-AF72-D42E5CCF3A47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50" creationId="{A8AEB6F1-DB27-40FB-AB7B-DE982E22EFCA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51" creationId="{E2F389C8-BE09-47AB-8339-7767E9F1DDFF}"/>
          </ac:spMkLst>
        </pc:spChg>
        <pc:spChg chg="mod">
          <ac:chgData name="Weiwei Jia" userId="7c2f71c6-eebc-4da0-9205-053e2dd877f5" providerId="ADAL" clId="{66480237-34D0-4574-9915-8C17ED92290F}" dt="2020-12-10T02:24:37.386" v="56853" actId="1036"/>
          <ac:spMkLst>
            <pc:docMk/>
            <pc:sldMk cId="1227697989" sldId="439"/>
            <ac:spMk id="152" creationId="{F7274B2F-C114-451B-AD07-2FA7F61F02DD}"/>
          </ac:spMkLst>
        </pc:spChg>
        <pc:spChg chg="add mod">
          <ac:chgData name="Weiwei Jia" userId="7c2f71c6-eebc-4da0-9205-053e2dd877f5" providerId="ADAL" clId="{66480237-34D0-4574-9915-8C17ED92290F}" dt="2020-12-10T02:26:06.870" v="56895" actId="20577"/>
          <ac:spMkLst>
            <pc:docMk/>
            <pc:sldMk cId="1227697989" sldId="439"/>
            <ac:spMk id="154" creationId="{26607FDA-6360-4D0B-95A6-04FC73EBD78A}"/>
          </ac:spMkLst>
        </pc:spChg>
        <pc:spChg chg="del">
          <ac:chgData name="Weiwei Jia" userId="7c2f71c6-eebc-4da0-9205-053e2dd877f5" providerId="ADAL" clId="{66480237-34D0-4574-9915-8C17ED92290F}" dt="2020-12-10T02:21:10.583" v="56760" actId="478"/>
          <ac:spMkLst>
            <pc:docMk/>
            <pc:sldMk cId="1227697989" sldId="439"/>
            <ac:spMk id="155" creationId="{0C4E3AC0-1096-4066-9430-5FA2055A24A6}"/>
          </ac:spMkLst>
        </pc:spChg>
        <pc:spChg chg="add mod">
          <ac:chgData name="Weiwei Jia" userId="7c2f71c6-eebc-4da0-9205-053e2dd877f5" providerId="ADAL" clId="{66480237-34D0-4574-9915-8C17ED92290F}" dt="2020-12-10T10:17:14.544" v="66290"/>
          <ac:spMkLst>
            <pc:docMk/>
            <pc:sldMk cId="1227697989" sldId="439"/>
            <ac:spMk id="155" creationId="{17E1E703-C20F-46AA-AFD7-D3E987787C59}"/>
          </ac:spMkLst>
        </pc:spChg>
        <pc:spChg chg="mod">
          <ac:chgData name="Weiwei Jia" userId="7c2f71c6-eebc-4da0-9205-053e2dd877f5" providerId="ADAL" clId="{66480237-34D0-4574-9915-8C17ED92290F}" dt="2020-12-10T04:51:21.370" v="57998" actId="20577"/>
          <ac:spMkLst>
            <pc:docMk/>
            <pc:sldMk cId="1227697989" sldId="439"/>
            <ac:spMk id="156" creationId="{BC22D3DC-D743-41B7-8C32-374D4B5606D7}"/>
          </ac:spMkLst>
        </pc:spChg>
        <pc:spChg chg="add mod">
          <ac:chgData name="Weiwei Jia" userId="7c2f71c6-eebc-4da0-9205-053e2dd877f5" providerId="ADAL" clId="{66480237-34D0-4574-9915-8C17ED92290F}" dt="2020-12-10T15:17:33.767" v="73906"/>
          <ac:spMkLst>
            <pc:docMk/>
            <pc:sldMk cId="1227697989" sldId="439"/>
            <ac:spMk id="157" creationId="{E8D43D91-640B-4DEA-A0CA-A318EC781134}"/>
          </ac:spMkLst>
        </pc:spChg>
        <pc:cxnChg chg="add mod">
          <ac:chgData name="Weiwei Jia" userId="7c2f71c6-eebc-4da0-9205-053e2dd877f5" providerId="ADAL" clId="{66480237-34D0-4574-9915-8C17ED92290F}" dt="2020-12-10T02:25:28.287" v="56861" actId="14100"/>
          <ac:cxnSpMkLst>
            <pc:docMk/>
            <pc:sldMk cId="1227697989" sldId="439"/>
            <ac:cxnSpMk id="153" creationId="{BC43DF96-1A4E-44CA-8DB5-0D744FA6EC7D}"/>
          </ac:cxnSpMkLst>
        </pc:cxnChg>
      </pc:sldChg>
      <pc:sldChg chg="add del">
        <pc:chgData name="Weiwei Jia" userId="7c2f71c6-eebc-4da0-9205-053e2dd877f5" providerId="ADAL" clId="{66480237-34D0-4574-9915-8C17ED92290F}" dt="2020-12-10T14:51:01.851" v="73317" actId="47"/>
        <pc:sldMkLst>
          <pc:docMk/>
          <pc:sldMk cId="3134770405" sldId="440"/>
        </pc:sldMkLst>
      </pc:sldChg>
      <pc:sldChg chg="add del">
        <pc:chgData name="Weiwei Jia" userId="7c2f71c6-eebc-4da0-9205-053e2dd877f5" providerId="ADAL" clId="{66480237-34D0-4574-9915-8C17ED92290F}" dt="2020-12-10T14:51:01.988" v="73318" actId="47"/>
        <pc:sldMkLst>
          <pc:docMk/>
          <pc:sldMk cId="1933611536" sldId="441"/>
        </pc:sldMkLst>
      </pc:sldChg>
      <pc:sldChg chg="modSp add mod modAnim modNotesTx">
        <pc:chgData name="Weiwei Jia" userId="7c2f71c6-eebc-4da0-9205-053e2dd877f5" providerId="ADAL" clId="{66480237-34D0-4574-9915-8C17ED92290F}" dt="2020-12-10T15:40:13.747" v="74231"/>
        <pc:sldMkLst>
          <pc:docMk/>
          <pc:sldMk cId="3857738742" sldId="442"/>
        </pc:sldMkLst>
        <pc:spChg chg="mod">
          <ac:chgData name="Weiwei Jia" userId="7c2f71c6-eebc-4da0-9205-053e2dd877f5" providerId="ADAL" clId="{66480237-34D0-4574-9915-8C17ED92290F}" dt="2020-12-10T14:46:39.596" v="73165" actId="20577"/>
          <ac:spMkLst>
            <pc:docMk/>
            <pc:sldMk cId="3857738742" sldId="442"/>
            <ac:spMk id="3" creationId="{E729EEA2-45D5-40B5-8AA4-00DEF153A6A8}"/>
          </ac:spMkLst>
        </pc:spChg>
      </pc:sldChg>
      <pc:sldChg chg="new del">
        <pc:chgData name="Weiwei Jia" userId="7c2f71c6-eebc-4da0-9205-053e2dd877f5" providerId="ADAL" clId="{66480237-34D0-4574-9915-8C17ED92290F}" dt="2020-12-10T15:35:15.703" v="74210" actId="680"/>
        <pc:sldMkLst>
          <pc:docMk/>
          <pc:sldMk cId="169018794" sldId="443"/>
        </pc:sldMkLst>
      </pc:sldChg>
      <pc:sldChg chg="add del">
        <pc:chgData name="Weiwei Jia" userId="7c2f71c6-eebc-4da0-9205-053e2dd877f5" providerId="ADAL" clId="{66480237-34D0-4574-9915-8C17ED92290F}" dt="2020-12-10T14:51:02.794" v="73322" actId="47"/>
        <pc:sldMkLst>
          <pc:docMk/>
          <pc:sldMk cId="3902893615" sldId="443"/>
        </pc:sldMkLst>
      </pc:sldChg>
    </pc:docChg>
  </pc:docChgLst>
  <pc:docChgLst>
    <pc:chgData name="Weiwei Jia" userId="7c2f71c6-eebc-4da0-9205-053e2dd877f5" providerId="ADAL" clId="{63ED9086-9F16-4651-A68B-0D7B1DE14654}"/>
    <pc:docChg chg="undo custSel addSld delSld modSld">
      <pc:chgData name="Weiwei Jia" userId="7c2f71c6-eebc-4da0-9205-053e2dd877f5" providerId="ADAL" clId="{63ED9086-9F16-4651-A68B-0D7B1DE14654}" dt="2021-09-04T18:26:51.929" v="1790" actId="20577"/>
      <pc:docMkLst>
        <pc:docMk/>
      </pc:docMkLst>
      <pc:sldChg chg="addSp delSp modSp mod">
        <pc:chgData name="Weiwei Jia" userId="7c2f71c6-eebc-4da0-9205-053e2dd877f5" providerId="ADAL" clId="{63ED9086-9F16-4651-A68B-0D7B1DE14654}" dt="2021-09-04T13:30:47.698" v="7" actId="22"/>
        <pc:sldMkLst>
          <pc:docMk/>
          <pc:sldMk cId="829027659" sldId="256"/>
        </pc:sldMkLst>
        <pc:spChg chg="mod">
          <ac:chgData name="Weiwei Jia" userId="7c2f71c6-eebc-4da0-9205-053e2dd877f5" providerId="ADAL" clId="{63ED9086-9F16-4651-A68B-0D7B1DE14654}" dt="2021-09-04T05:52:11.756" v="5" actId="207"/>
          <ac:spMkLst>
            <pc:docMk/>
            <pc:sldMk cId="829027659" sldId="256"/>
            <ac:spMk id="2" creationId="{7E28AF67-014B-4C62-8082-6F24E3A6D078}"/>
          </ac:spMkLst>
        </pc:spChg>
        <pc:spChg chg="mod">
          <ac:chgData name="Weiwei Jia" userId="7c2f71c6-eebc-4da0-9205-053e2dd877f5" providerId="ADAL" clId="{63ED9086-9F16-4651-A68B-0D7B1DE14654}" dt="2021-09-04T05:51:34.875" v="4" actId="207"/>
          <ac:spMkLst>
            <pc:docMk/>
            <pc:sldMk cId="829027659" sldId="256"/>
            <ac:spMk id="3" creationId="{43092277-7F6F-4431-BECC-7203BA7FFD56}"/>
          </ac:spMkLst>
        </pc:spChg>
        <pc:spChg chg="add del">
          <ac:chgData name="Weiwei Jia" userId="7c2f71c6-eebc-4da0-9205-053e2dd877f5" providerId="ADAL" clId="{63ED9086-9F16-4651-A68B-0D7B1DE14654}" dt="2021-09-04T13:30:47.698" v="7" actId="22"/>
          <ac:spMkLst>
            <pc:docMk/>
            <pc:sldMk cId="829027659" sldId="256"/>
            <ac:spMk id="25" creationId="{3395D4C5-48B1-4425-8C2B-4749D2F86364}"/>
          </ac:spMkLst>
        </pc:spChg>
      </pc:sldChg>
      <pc:sldChg chg="modSp mod">
        <pc:chgData name="Weiwei Jia" userId="7c2f71c6-eebc-4da0-9205-053e2dd877f5" providerId="ADAL" clId="{63ED9086-9F16-4651-A68B-0D7B1DE14654}" dt="2021-09-04T18:26:51.929" v="1790" actId="20577"/>
        <pc:sldMkLst>
          <pc:docMk/>
          <pc:sldMk cId="2148132065" sldId="441"/>
        </pc:sldMkLst>
        <pc:spChg chg="mod">
          <ac:chgData name="Weiwei Jia" userId="7c2f71c6-eebc-4da0-9205-053e2dd877f5" providerId="ADAL" clId="{63ED9086-9F16-4651-A68B-0D7B1DE14654}" dt="2021-09-04T18:26:51.929" v="1790" actId="20577"/>
          <ac:spMkLst>
            <pc:docMk/>
            <pc:sldMk cId="2148132065" sldId="441"/>
            <ac:spMk id="2" creationId="{00000000-0000-0000-0000-000000000000}"/>
          </ac:spMkLst>
        </pc:spChg>
        <pc:spChg chg="mod">
          <ac:chgData name="Weiwei Jia" userId="7c2f71c6-eebc-4da0-9205-053e2dd877f5" providerId="ADAL" clId="{63ED9086-9F16-4651-A68B-0D7B1DE14654}" dt="2021-09-04T18:23:40.653" v="1751" actId="20577"/>
          <ac:spMkLst>
            <pc:docMk/>
            <pc:sldMk cId="2148132065" sldId="441"/>
            <ac:spMk id="3" creationId="{00000000-0000-0000-0000-000000000000}"/>
          </ac:spMkLst>
        </pc:spChg>
      </pc:sldChg>
      <pc:sldChg chg="modSp add del mod">
        <pc:chgData name="Weiwei Jia" userId="7c2f71c6-eebc-4da0-9205-053e2dd877f5" providerId="ADAL" clId="{63ED9086-9F16-4651-A68B-0D7B1DE14654}" dt="2021-09-04T14:28:49.066" v="158" actId="47"/>
        <pc:sldMkLst>
          <pc:docMk/>
          <pc:sldMk cId="1211472914" sldId="478"/>
        </pc:sldMkLst>
        <pc:spChg chg="mod">
          <ac:chgData name="Weiwei Jia" userId="7c2f71c6-eebc-4da0-9205-053e2dd877f5" providerId="ADAL" clId="{63ED9086-9F16-4651-A68B-0D7B1DE14654}" dt="2021-09-04T14:24:22.148" v="155" actId="20577"/>
          <ac:spMkLst>
            <pc:docMk/>
            <pc:sldMk cId="1211472914" sldId="478"/>
            <ac:spMk id="2" creationId="{00000000-0000-0000-0000-000000000000}"/>
          </ac:spMkLst>
        </pc:spChg>
      </pc:sldChg>
    </pc:docChg>
  </pc:docChgLst>
  <pc:docChgLst>
    <pc:chgData name="Weiwei Jia" userId="7c2f71c6-eebc-4da0-9205-053e2dd877f5" providerId="ADAL" clId="{79B8ADCF-F997-4C8F-9EDB-CF466E439CB2}"/>
    <pc:docChg chg="undo custSel delSld modSld">
      <pc:chgData name="Weiwei Jia" userId="7c2f71c6-eebc-4da0-9205-053e2dd877f5" providerId="ADAL" clId="{79B8ADCF-F997-4C8F-9EDB-CF466E439CB2}" dt="2021-01-22T16:22:21.209" v="1093" actId="12"/>
      <pc:docMkLst>
        <pc:docMk/>
      </pc:docMkLst>
      <pc:sldChg chg="del">
        <pc:chgData name="Weiwei Jia" userId="7c2f71c6-eebc-4da0-9205-053e2dd877f5" providerId="ADAL" clId="{79B8ADCF-F997-4C8F-9EDB-CF466E439CB2}" dt="2021-01-22T07:23:19.193" v="0" actId="47"/>
        <pc:sldMkLst>
          <pc:docMk/>
          <pc:sldMk cId="4183652115" sldId="448"/>
        </pc:sldMkLst>
      </pc:sldChg>
      <pc:sldChg chg="modSp mod">
        <pc:chgData name="Weiwei Jia" userId="7c2f71c6-eebc-4da0-9205-053e2dd877f5" providerId="ADAL" clId="{79B8ADCF-F997-4C8F-9EDB-CF466E439CB2}" dt="2021-01-22T15:32:30.992" v="146" actId="20577"/>
        <pc:sldMkLst>
          <pc:docMk/>
          <pc:sldMk cId="3395105589" sldId="466"/>
        </pc:sldMkLst>
        <pc:spChg chg="mod">
          <ac:chgData name="Weiwei Jia" userId="7c2f71c6-eebc-4da0-9205-053e2dd877f5" providerId="ADAL" clId="{79B8ADCF-F997-4C8F-9EDB-CF466E439CB2}" dt="2021-01-22T15:32:30.992" v="146" actId="20577"/>
          <ac:spMkLst>
            <pc:docMk/>
            <pc:sldMk cId="3395105589" sldId="466"/>
            <ac:spMk id="3" creationId="{00000000-0000-0000-0000-000000000000}"/>
          </ac:spMkLst>
        </pc:spChg>
      </pc:sldChg>
      <pc:sldChg chg="modSp mod">
        <pc:chgData name="Weiwei Jia" userId="7c2f71c6-eebc-4da0-9205-053e2dd877f5" providerId="ADAL" clId="{79B8ADCF-F997-4C8F-9EDB-CF466E439CB2}" dt="2021-01-22T16:21:53.627" v="1092" actId="20577"/>
        <pc:sldMkLst>
          <pc:docMk/>
          <pc:sldMk cId="1133199156" sldId="467"/>
        </pc:sldMkLst>
        <pc:spChg chg="mod">
          <ac:chgData name="Weiwei Jia" userId="7c2f71c6-eebc-4da0-9205-053e2dd877f5" providerId="ADAL" clId="{79B8ADCF-F997-4C8F-9EDB-CF466E439CB2}" dt="2021-01-22T16:21:53.627" v="1092" actId="20577"/>
          <ac:spMkLst>
            <pc:docMk/>
            <pc:sldMk cId="1133199156" sldId="467"/>
            <ac:spMk id="3" creationId="{00000000-0000-0000-0000-000000000000}"/>
          </ac:spMkLst>
        </pc:spChg>
      </pc:sldChg>
      <pc:sldChg chg="modSp mod">
        <pc:chgData name="Weiwei Jia" userId="7c2f71c6-eebc-4da0-9205-053e2dd877f5" providerId="ADAL" clId="{79B8ADCF-F997-4C8F-9EDB-CF466E439CB2}" dt="2021-01-22T16:22:21.209" v="1093" actId="12"/>
        <pc:sldMkLst>
          <pc:docMk/>
          <pc:sldMk cId="202958770" sldId="472"/>
        </pc:sldMkLst>
        <pc:spChg chg="mod">
          <ac:chgData name="Weiwei Jia" userId="7c2f71c6-eebc-4da0-9205-053e2dd877f5" providerId="ADAL" clId="{79B8ADCF-F997-4C8F-9EDB-CF466E439CB2}" dt="2021-01-22T16:22:21.209" v="1093" actId="12"/>
          <ac:spMkLst>
            <pc:docMk/>
            <pc:sldMk cId="202958770" sldId="472"/>
            <ac:spMk id="3" creationId="{00000000-0000-0000-0000-000000000000}"/>
          </ac:spMkLst>
        </pc:spChg>
      </pc:sldChg>
      <pc:sldChg chg="modSp mod">
        <pc:chgData name="Weiwei Jia" userId="7c2f71c6-eebc-4da0-9205-053e2dd877f5" providerId="ADAL" clId="{79B8ADCF-F997-4C8F-9EDB-CF466E439CB2}" dt="2021-01-22T14:59:03.990" v="103" actId="20577"/>
        <pc:sldMkLst>
          <pc:docMk/>
          <pc:sldMk cId="2797243158" sldId="476"/>
        </pc:sldMkLst>
        <pc:spChg chg="mod">
          <ac:chgData name="Weiwei Jia" userId="7c2f71c6-eebc-4da0-9205-053e2dd877f5" providerId="ADAL" clId="{79B8ADCF-F997-4C8F-9EDB-CF466E439CB2}" dt="2021-01-22T14:55:27.688" v="43" actId="14100"/>
          <ac:spMkLst>
            <pc:docMk/>
            <pc:sldMk cId="2797243158" sldId="476"/>
            <ac:spMk id="2" creationId="{00000000-0000-0000-0000-000000000000}"/>
          </ac:spMkLst>
        </pc:spChg>
        <pc:spChg chg="mod">
          <ac:chgData name="Weiwei Jia" userId="7c2f71c6-eebc-4da0-9205-053e2dd877f5" providerId="ADAL" clId="{79B8ADCF-F997-4C8F-9EDB-CF466E439CB2}" dt="2021-01-22T14:59:03.990" v="103" actId="20577"/>
          <ac:spMkLst>
            <pc:docMk/>
            <pc:sldMk cId="2797243158" sldId="476"/>
            <ac:spMk id="3" creationId="{00000000-0000-0000-0000-000000000000}"/>
          </ac:spMkLst>
        </pc:spChg>
      </pc:sldChg>
    </pc:docChg>
  </pc:docChgLst>
  <pc:docChgLst>
    <pc:chgData name="Weiwei Jia" userId="7c2f71c6-eebc-4da0-9205-053e2dd877f5" providerId="ADAL" clId="{56B2D1C0-A7AC-4D2C-862A-A65C7B6FCF83}"/>
    <pc:docChg chg="undo custSel addSld delSld modSld sldOrd">
      <pc:chgData name="Weiwei Jia" userId="7c2f71c6-eebc-4da0-9205-053e2dd877f5" providerId="ADAL" clId="{56B2D1C0-A7AC-4D2C-862A-A65C7B6FCF83}" dt="2021-01-22T07:21:02.364" v="1610" actId="108"/>
      <pc:docMkLst>
        <pc:docMk/>
      </pc:docMkLst>
      <pc:sldChg chg="del">
        <pc:chgData name="Weiwei Jia" userId="7c2f71c6-eebc-4da0-9205-053e2dd877f5" providerId="ADAL" clId="{56B2D1C0-A7AC-4D2C-862A-A65C7B6FCF83}" dt="2021-01-20T15:34:03.131" v="15" actId="47"/>
        <pc:sldMkLst>
          <pc:docMk/>
          <pc:sldMk cId="457700357" sldId="269"/>
        </pc:sldMkLst>
      </pc:sldChg>
      <pc:sldChg chg="del">
        <pc:chgData name="Weiwei Jia" userId="7c2f71c6-eebc-4da0-9205-053e2dd877f5" providerId="ADAL" clId="{56B2D1C0-A7AC-4D2C-862A-A65C7B6FCF83}" dt="2021-01-20T15:34:05.635" v="23" actId="47"/>
        <pc:sldMkLst>
          <pc:docMk/>
          <pc:sldMk cId="519542447" sldId="275"/>
        </pc:sldMkLst>
      </pc:sldChg>
      <pc:sldChg chg="del">
        <pc:chgData name="Weiwei Jia" userId="7c2f71c6-eebc-4da0-9205-053e2dd877f5" providerId="ADAL" clId="{56B2D1C0-A7AC-4D2C-862A-A65C7B6FCF83}" dt="2021-01-20T15:34:06.399" v="24" actId="47"/>
        <pc:sldMkLst>
          <pc:docMk/>
          <pc:sldMk cId="203659319" sldId="386"/>
        </pc:sldMkLst>
      </pc:sldChg>
      <pc:sldChg chg="del">
        <pc:chgData name="Weiwei Jia" userId="7c2f71c6-eebc-4da0-9205-053e2dd877f5" providerId="ADAL" clId="{56B2D1C0-A7AC-4D2C-862A-A65C7B6FCF83}" dt="2021-01-20T15:34:03.522" v="17" actId="47"/>
        <pc:sldMkLst>
          <pc:docMk/>
          <pc:sldMk cId="858808304" sldId="392"/>
        </pc:sldMkLst>
      </pc:sldChg>
      <pc:sldChg chg="del">
        <pc:chgData name="Weiwei Jia" userId="7c2f71c6-eebc-4da0-9205-053e2dd877f5" providerId="ADAL" clId="{56B2D1C0-A7AC-4D2C-862A-A65C7B6FCF83}" dt="2021-01-20T15:34:03.723" v="18" actId="47"/>
        <pc:sldMkLst>
          <pc:docMk/>
          <pc:sldMk cId="3479971308" sldId="401"/>
        </pc:sldMkLst>
      </pc:sldChg>
      <pc:sldChg chg="del">
        <pc:chgData name="Weiwei Jia" userId="7c2f71c6-eebc-4da0-9205-053e2dd877f5" providerId="ADAL" clId="{56B2D1C0-A7AC-4D2C-862A-A65C7B6FCF83}" dt="2021-01-20T15:34:03.915" v="19" actId="47"/>
        <pc:sldMkLst>
          <pc:docMk/>
          <pc:sldMk cId="2021594872" sldId="402"/>
        </pc:sldMkLst>
      </pc:sldChg>
      <pc:sldChg chg="del">
        <pc:chgData name="Weiwei Jia" userId="7c2f71c6-eebc-4da0-9205-053e2dd877f5" providerId="ADAL" clId="{56B2D1C0-A7AC-4D2C-862A-A65C7B6FCF83}" dt="2021-01-20T15:34:02.957" v="14" actId="47"/>
        <pc:sldMkLst>
          <pc:docMk/>
          <pc:sldMk cId="359321592" sldId="403"/>
        </pc:sldMkLst>
      </pc:sldChg>
      <pc:sldChg chg="del">
        <pc:chgData name="Weiwei Jia" userId="7c2f71c6-eebc-4da0-9205-053e2dd877f5" providerId="ADAL" clId="{56B2D1C0-A7AC-4D2C-862A-A65C7B6FCF83}" dt="2021-01-20T15:34:04.383" v="20" actId="47"/>
        <pc:sldMkLst>
          <pc:docMk/>
          <pc:sldMk cId="930825468" sldId="405"/>
        </pc:sldMkLst>
      </pc:sldChg>
      <pc:sldChg chg="del">
        <pc:chgData name="Weiwei Jia" userId="7c2f71c6-eebc-4da0-9205-053e2dd877f5" providerId="ADAL" clId="{56B2D1C0-A7AC-4D2C-862A-A65C7B6FCF83}" dt="2021-01-20T15:34:04.760" v="21" actId="47"/>
        <pc:sldMkLst>
          <pc:docMk/>
          <pc:sldMk cId="1255311919" sldId="407"/>
        </pc:sldMkLst>
      </pc:sldChg>
      <pc:sldChg chg="del">
        <pc:chgData name="Weiwei Jia" userId="7c2f71c6-eebc-4da0-9205-053e2dd877f5" providerId="ADAL" clId="{56B2D1C0-A7AC-4D2C-862A-A65C7B6FCF83}" dt="2021-01-20T15:34:03.350" v="16" actId="47"/>
        <pc:sldMkLst>
          <pc:docMk/>
          <pc:sldMk cId="993211582" sldId="408"/>
        </pc:sldMkLst>
      </pc:sldChg>
      <pc:sldChg chg="del">
        <pc:chgData name="Weiwei Jia" userId="7c2f71c6-eebc-4da0-9205-053e2dd877f5" providerId="ADAL" clId="{56B2D1C0-A7AC-4D2C-862A-A65C7B6FCF83}" dt="2021-01-20T15:34:02.775" v="13" actId="47"/>
        <pc:sldMkLst>
          <pc:docMk/>
          <pc:sldMk cId="2158359959" sldId="427"/>
        </pc:sldMkLst>
      </pc:sldChg>
      <pc:sldChg chg="del">
        <pc:chgData name="Weiwei Jia" userId="7c2f71c6-eebc-4da0-9205-053e2dd877f5" providerId="ADAL" clId="{56B2D1C0-A7AC-4D2C-862A-A65C7B6FCF83}" dt="2021-01-20T15:34:02.582" v="12" actId="47"/>
        <pc:sldMkLst>
          <pc:docMk/>
          <pc:sldMk cId="2341925690" sldId="428"/>
        </pc:sldMkLst>
      </pc:sldChg>
      <pc:sldChg chg="del">
        <pc:chgData name="Weiwei Jia" userId="7c2f71c6-eebc-4da0-9205-053e2dd877f5" providerId="ADAL" clId="{56B2D1C0-A7AC-4D2C-862A-A65C7B6FCF83}" dt="2021-01-20T15:34:02.393" v="11" actId="47"/>
        <pc:sldMkLst>
          <pc:docMk/>
          <pc:sldMk cId="2035235383" sldId="429"/>
        </pc:sldMkLst>
      </pc:sldChg>
      <pc:sldChg chg="add del modAnim modNotesTx">
        <pc:chgData name="Weiwei Jia" userId="7c2f71c6-eebc-4da0-9205-053e2dd877f5" providerId="ADAL" clId="{56B2D1C0-A7AC-4D2C-862A-A65C7B6FCF83}" dt="2021-01-22T03:37:14.396" v="27"/>
        <pc:sldMkLst>
          <pc:docMk/>
          <pc:sldMk cId="943729450" sldId="440"/>
        </pc:sldMkLst>
      </pc:sldChg>
      <pc:sldChg chg="delSp modSp add del mod modAnim modNotesTx">
        <pc:chgData name="Weiwei Jia" userId="7c2f71c6-eebc-4da0-9205-053e2dd877f5" providerId="ADAL" clId="{56B2D1C0-A7AC-4D2C-862A-A65C7B6FCF83}" dt="2021-01-22T06:03:45.516" v="1156" actId="20577"/>
        <pc:sldMkLst>
          <pc:docMk/>
          <pc:sldMk cId="2148132065" sldId="441"/>
        </pc:sldMkLst>
        <pc:spChg chg="mod">
          <ac:chgData name="Weiwei Jia" userId="7c2f71c6-eebc-4da0-9205-053e2dd877f5" providerId="ADAL" clId="{56B2D1C0-A7AC-4D2C-862A-A65C7B6FCF83}" dt="2021-01-22T04:14:26.441" v="832" actId="1076"/>
          <ac:spMkLst>
            <pc:docMk/>
            <pc:sldMk cId="2148132065" sldId="441"/>
            <ac:spMk id="2" creationId="{00000000-0000-0000-0000-000000000000}"/>
          </ac:spMkLst>
        </pc:spChg>
        <pc:spChg chg="mod">
          <ac:chgData name="Weiwei Jia" userId="7c2f71c6-eebc-4da0-9205-053e2dd877f5" providerId="ADAL" clId="{56B2D1C0-A7AC-4D2C-862A-A65C7B6FCF83}" dt="2021-01-22T06:03:45.516" v="1156" actId="20577"/>
          <ac:spMkLst>
            <pc:docMk/>
            <pc:sldMk cId="2148132065" sldId="441"/>
            <ac:spMk id="3" creationId="{00000000-0000-0000-0000-000000000000}"/>
          </ac:spMkLst>
        </pc:spChg>
        <pc:spChg chg="del">
          <ac:chgData name="Weiwei Jia" userId="7c2f71c6-eebc-4da0-9205-053e2dd877f5" providerId="ADAL" clId="{56B2D1C0-A7AC-4D2C-862A-A65C7B6FCF83}" dt="2021-01-22T03:38:32.286" v="69" actId="478"/>
          <ac:spMkLst>
            <pc:docMk/>
            <pc:sldMk cId="2148132065" sldId="441"/>
            <ac:spMk id="4" creationId="{00000000-0000-0000-0000-000000000000}"/>
          </ac:spMkLst>
        </pc:spChg>
      </pc:sldChg>
      <pc:sldChg chg="del">
        <pc:chgData name="Weiwei Jia" userId="7c2f71c6-eebc-4da0-9205-053e2dd877f5" providerId="ADAL" clId="{56B2D1C0-A7AC-4D2C-862A-A65C7B6FCF83}" dt="2021-01-20T15:34:05.203" v="22" actId="47"/>
        <pc:sldMkLst>
          <pc:docMk/>
          <pc:sldMk cId="3857738742" sldId="442"/>
        </pc:sldMkLst>
      </pc:sldChg>
      <pc:sldChg chg="del">
        <pc:chgData name="Weiwei Jia" userId="7c2f71c6-eebc-4da0-9205-053e2dd877f5" providerId="ADAL" clId="{56B2D1C0-A7AC-4D2C-862A-A65C7B6FCF83}" dt="2021-01-20T15:34:01.607" v="7" actId="47"/>
        <pc:sldMkLst>
          <pc:docMk/>
          <pc:sldMk cId="2269474775" sldId="443"/>
        </pc:sldMkLst>
      </pc:sldChg>
      <pc:sldChg chg="del">
        <pc:chgData name="Weiwei Jia" userId="7c2f71c6-eebc-4da0-9205-053e2dd877f5" providerId="ADAL" clId="{56B2D1C0-A7AC-4D2C-862A-A65C7B6FCF83}" dt="2021-01-20T15:34:01.792" v="8" actId="47"/>
        <pc:sldMkLst>
          <pc:docMk/>
          <pc:sldMk cId="2297767599" sldId="444"/>
        </pc:sldMkLst>
      </pc:sldChg>
      <pc:sldChg chg="del">
        <pc:chgData name="Weiwei Jia" userId="7c2f71c6-eebc-4da0-9205-053e2dd877f5" providerId="ADAL" clId="{56B2D1C0-A7AC-4D2C-862A-A65C7B6FCF83}" dt="2021-01-20T15:34:02.001" v="9" actId="47"/>
        <pc:sldMkLst>
          <pc:docMk/>
          <pc:sldMk cId="1195231288" sldId="446"/>
        </pc:sldMkLst>
      </pc:sldChg>
      <pc:sldChg chg="del">
        <pc:chgData name="Weiwei Jia" userId="7c2f71c6-eebc-4da0-9205-053e2dd877f5" providerId="ADAL" clId="{56B2D1C0-A7AC-4D2C-862A-A65C7B6FCF83}" dt="2021-01-20T15:34:02.198" v="10" actId="47"/>
        <pc:sldMkLst>
          <pc:docMk/>
          <pc:sldMk cId="951607727" sldId="447"/>
        </pc:sldMkLst>
      </pc:sldChg>
      <pc:sldChg chg="ord">
        <pc:chgData name="Weiwei Jia" userId="7c2f71c6-eebc-4da0-9205-053e2dd877f5" providerId="ADAL" clId="{56B2D1C0-A7AC-4D2C-862A-A65C7B6FCF83}" dt="2021-01-22T03:51:12.732" v="307"/>
        <pc:sldMkLst>
          <pc:docMk/>
          <pc:sldMk cId="4183652115" sldId="448"/>
        </pc:sldMkLst>
      </pc:sldChg>
      <pc:sldChg chg="modSp mod">
        <pc:chgData name="Weiwei Jia" userId="7c2f71c6-eebc-4da0-9205-053e2dd877f5" providerId="ADAL" clId="{56B2D1C0-A7AC-4D2C-862A-A65C7B6FCF83}" dt="2021-01-22T07:06:17.125" v="1216" actId="20577"/>
        <pc:sldMkLst>
          <pc:docMk/>
          <pc:sldMk cId="4202019522" sldId="449"/>
        </pc:sldMkLst>
        <pc:spChg chg="mod">
          <ac:chgData name="Weiwei Jia" userId="7c2f71c6-eebc-4da0-9205-053e2dd877f5" providerId="ADAL" clId="{56B2D1C0-A7AC-4D2C-862A-A65C7B6FCF83}" dt="2021-01-22T07:06:17.125" v="1216" actId="20577"/>
          <ac:spMkLst>
            <pc:docMk/>
            <pc:sldMk cId="4202019522" sldId="449"/>
            <ac:spMk id="3" creationId="{00000000-0000-0000-0000-000000000000}"/>
          </ac:spMkLst>
        </pc:spChg>
      </pc:sldChg>
      <pc:sldChg chg="del">
        <pc:chgData name="Weiwei Jia" userId="7c2f71c6-eebc-4da0-9205-053e2dd877f5" providerId="ADAL" clId="{56B2D1C0-A7AC-4D2C-862A-A65C7B6FCF83}" dt="2021-01-20T15:34:00.502" v="3" actId="47"/>
        <pc:sldMkLst>
          <pc:docMk/>
          <pc:sldMk cId="3641507670" sldId="451"/>
        </pc:sldMkLst>
      </pc:sldChg>
      <pc:sldChg chg="del">
        <pc:chgData name="Weiwei Jia" userId="7c2f71c6-eebc-4da0-9205-053e2dd877f5" providerId="ADAL" clId="{56B2D1C0-A7AC-4D2C-862A-A65C7B6FCF83}" dt="2021-01-20T15:34:00.794" v="4" actId="47"/>
        <pc:sldMkLst>
          <pc:docMk/>
          <pc:sldMk cId="426345826" sldId="452"/>
        </pc:sldMkLst>
      </pc:sldChg>
      <pc:sldChg chg="del">
        <pc:chgData name="Weiwei Jia" userId="7c2f71c6-eebc-4da0-9205-053e2dd877f5" providerId="ADAL" clId="{56B2D1C0-A7AC-4D2C-862A-A65C7B6FCF83}" dt="2021-01-20T15:33:59.035" v="0" actId="47"/>
        <pc:sldMkLst>
          <pc:docMk/>
          <pc:sldMk cId="1049616689" sldId="453"/>
        </pc:sldMkLst>
      </pc:sldChg>
      <pc:sldChg chg="del">
        <pc:chgData name="Weiwei Jia" userId="7c2f71c6-eebc-4da0-9205-053e2dd877f5" providerId="ADAL" clId="{56B2D1C0-A7AC-4D2C-862A-A65C7B6FCF83}" dt="2021-01-20T15:33:59.726" v="1" actId="47"/>
        <pc:sldMkLst>
          <pc:docMk/>
          <pc:sldMk cId="515860464" sldId="458"/>
        </pc:sldMkLst>
      </pc:sldChg>
      <pc:sldChg chg="del">
        <pc:chgData name="Weiwei Jia" userId="7c2f71c6-eebc-4da0-9205-053e2dd877f5" providerId="ADAL" clId="{56B2D1C0-A7AC-4D2C-862A-A65C7B6FCF83}" dt="2021-01-20T15:34:00.175" v="2" actId="47"/>
        <pc:sldMkLst>
          <pc:docMk/>
          <pc:sldMk cId="1572729052" sldId="463"/>
        </pc:sldMkLst>
      </pc:sldChg>
      <pc:sldChg chg="modSp mod">
        <pc:chgData name="Weiwei Jia" userId="7c2f71c6-eebc-4da0-9205-053e2dd877f5" providerId="ADAL" clId="{56B2D1C0-A7AC-4D2C-862A-A65C7B6FCF83}" dt="2021-01-22T06:05:53.683" v="1170" actId="20577"/>
        <pc:sldMkLst>
          <pc:docMk/>
          <pc:sldMk cId="1231952275" sldId="474"/>
        </pc:sldMkLst>
        <pc:spChg chg="mod">
          <ac:chgData name="Weiwei Jia" userId="7c2f71c6-eebc-4da0-9205-053e2dd877f5" providerId="ADAL" clId="{56B2D1C0-A7AC-4D2C-862A-A65C7B6FCF83}" dt="2021-01-22T06:05:53.683" v="1170" actId="20577"/>
          <ac:spMkLst>
            <pc:docMk/>
            <pc:sldMk cId="1231952275" sldId="474"/>
            <ac:spMk id="38" creationId="{0BB900A8-EE7E-43EE-BC28-5E197DEC6BCA}"/>
          </ac:spMkLst>
        </pc:spChg>
      </pc:sldChg>
      <pc:sldChg chg="modSp mod">
        <pc:chgData name="Weiwei Jia" userId="7c2f71c6-eebc-4da0-9205-053e2dd877f5" providerId="ADAL" clId="{56B2D1C0-A7AC-4D2C-862A-A65C7B6FCF83}" dt="2021-01-22T06:08:09.968" v="1191" actId="20577"/>
        <pc:sldMkLst>
          <pc:docMk/>
          <pc:sldMk cId="3251010183" sldId="475"/>
        </pc:sldMkLst>
        <pc:spChg chg="mod">
          <ac:chgData name="Weiwei Jia" userId="7c2f71c6-eebc-4da0-9205-053e2dd877f5" providerId="ADAL" clId="{56B2D1C0-A7AC-4D2C-862A-A65C7B6FCF83}" dt="2021-01-22T06:08:09.968" v="1191" actId="20577"/>
          <ac:spMkLst>
            <pc:docMk/>
            <pc:sldMk cId="3251010183" sldId="475"/>
            <ac:spMk id="41" creationId="{3BA07C5E-2C1F-42C8-9BFA-29C0862D5CDB}"/>
          </ac:spMkLst>
        </pc:spChg>
      </pc:sldChg>
      <pc:sldChg chg="modSp mod">
        <pc:chgData name="Weiwei Jia" userId="7c2f71c6-eebc-4da0-9205-053e2dd877f5" providerId="ADAL" clId="{56B2D1C0-A7AC-4D2C-862A-A65C7B6FCF83}" dt="2021-01-22T07:21:02.364" v="1610" actId="108"/>
        <pc:sldMkLst>
          <pc:docMk/>
          <pc:sldMk cId="2797243158" sldId="476"/>
        </pc:sldMkLst>
        <pc:spChg chg="mod">
          <ac:chgData name="Weiwei Jia" userId="7c2f71c6-eebc-4da0-9205-053e2dd877f5" providerId="ADAL" clId="{56B2D1C0-A7AC-4D2C-862A-A65C7B6FCF83}" dt="2021-01-22T07:21:02.364" v="1610" actId="108"/>
          <ac:spMkLst>
            <pc:docMk/>
            <pc:sldMk cId="2797243158" sldId="476"/>
            <ac:spMk id="3" creationId="{00000000-0000-0000-0000-000000000000}"/>
          </ac:spMkLst>
        </pc:spChg>
      </pc:sldChg>
      <pc:sldChg chg="modSp add mod modAnim modNotesTx">
        <pc:chgData name="Weiwei Jia" userId="7c2f71c6-eebc-4da0-9205-053e2dd877f5" providerId="ADAL" clId="{56B2D1C0-A7AC-4D2C-862A-A65C7B6FCF83}" dt="2021-01-22T04:03:58.021" v="322" actId="20577"/>
        <pc:sldMkLst>
          <pc:docMk/>
          <pc:sldMk cId="822634625" sldId="477"/>
        </pc:sldMkLst>
        <pc:spChg chg="mod">
          <ac:chgData name="Weiwei Jia" userId="7c2f71c6-eebc-4da0-9205-053e2dd877f5" providerId="ADAL" clId="{56B2D1C0-A7AC-4D2C-862A-A65C7B6FCF83}" dt="2021-01-22T04:03:30.822" v="320" actId="255"/>
          <ac:spMkLst>
            <pc:docMk/>
            <pc:sldMk cId="822634625" sldId="477"/>
            <ac:spMk id="3" creationId="{00000000-0000-0000-0000-000000000000}"/>
          </ac:spMkLst>
        </pc:spChg>
        <pc:spChg chg="mod">
          <ac:chgData name="Weiwei Jia" userId="7c2f71c6-eebc-4da0-9205-053e2dd877f5" providerId="ADAL" clId="{56B2D1C0-A7AC-4D2C-862A-A65C7B6FCF83}" dt="2021-01-22T04:01:39.846" v="317" actId="1076"/>
          <ac:spMkLst>
            <pc:docMk/>
            <pc:sldMk cId="822634625" sldId="477"/>
            <ac:spMk id="4" creationId="{00000000-0000-0000-0000-000000000000}"/>
          </ac:spMkLst>
        </pc:spChg>
      </pc:sldChg>
    </pc:docChg>
  </pc:docChgLst>
  <pc:docChgLst>
    <pc:chgData name="Weiwei Jia" userId="7c2f71c6-eebc-4da0-9205-053e2dd877f5" providerId="ADAL" clId="{0681DB90-9189-4554-BE26-D748E2B77EF3}"/>
    <pc:docChg chg="modSld">
      <pc:chgData name="Weiwei Jia" userId="7c2f71c6-eebc-4da0-9205-053e2dd877f5" providerId="ADAL" clId="{0681DB90-9189-4554-BE26-D748E2B77EF3}" dt="2020-12-12T19:52:39.992" v="31" actId="20577"/>
      <pc:docMkLst>
        <pc:docMk/>
      </pc:docMkLst>
      <pc:sldChg chg="modNotesTx">
        <pc:chgData name="Weiwei Jia" userId="7c2f71c6-eebc-4da0-9205-053e2dd877f5" providerId="ADAL" clId="{0681DB90-9189-4554-BE26-D748E2B77EF3}" dt="2020-12-12T19:48:59.664" v="0" actId="20577"/>
        <pc:sldMkLst>
          <pc:docMk/>
          <pc:sldMk cId="829027659" sldId="256"/>
        </pc:sldMkLst>
      </pc:sldChg>
      <pc:sldChg chg="modNotesTx">
        <pc:chgData name="Weiwei Jia" userId="7c2f71c6-eebc-4da0-9205-053e2dd877f5" providerId="ADAL" clId="{0681DB90-9189-4554-BE26-D748E2B77EF3}" dt="2020-12-12T19:51:45.431" v="24" actId="20577"/>
        <pc:sldMkLst>
          <pc:docMk/>
          <pc:sldMk cId="457700357" sldId="269"/>
        </pc:sldMkLst>
      </pc:sldChg>
      <pc:sldChg chg="modNotesTx">
        <pc:chgData name="Weiwei Jia" userId="7c2f71c6-eebc-4da0-9205-053e2dd877f5" providerId="ADAL" clId="{0681DB90-9189-4554-BE26-D748E2B77EF3}" dt="2020-12-12T19:49:04.007" v="1" actId="20577"/>
        <pc:sldMkLst>
          <pc:docMk/>
          <pc:sldMk cId="1823112280" sldId="270"/>
        </pc:sldMkLst>
      </pc:sldChg>
      <pc:sldChg chg="modNotesTx">
        <pc:chgData name="Weiwei Jia" userId="7c2f71c6-eebc-4da0-9205-053e2dd877f5" providerId="ADAL" clId="{0681DB90-9189-4554-BE26-D748E2B77EF3}" dt="2020-12-12T19:49:07.944" v="2" actId="20577"/>
        <pc:sldMkLst>
          <pc:docMk/>
          <pc:sldMk cId="3869390881" sldId="271"/>
        </pc:sldMkLst>
      </pc:sldChg>
      <pc:sldChg chg="modNotesTx">
        <pc:chgData name="Weiwei Jia" userId="7c2f71c6-eebc-4da0-9205-053e2dd877f5" providerId="ADAL" clId="{0681DB90-9189-4554-BE26-D748E2B77EF3}" dt="2020-12-12T19:52:39.992" v="31" actId="20577"/>
        <pc:sldMkLst>
          <pc:docMk/>
          <pc:sldMk cId="203659319" sldId="386"/>
        </pc:sldMkLst>
      </pc:sldChg>
      <pc:sldChg chg="modNotesTx">
        <pc:chgData name="Weiwei Jia" userId="7c2f71c6-eebc-4da0-9205-053e2dd877f5" providerId="ADAL" clId="{0681DB90-9189-4554-BE26-D748E2B77EF3}" dt="2020-12-12T19:50:10.420" v="12" actId="20577"/>
        <pc:sldMkLst>
          <pc:docMk/>
          <pc:sldMk cId="3012084002" sldId="391"/>
        </pc:sldMkLst>
      </pc:sldChg>
      <pc:sldChg chg="modNotesTx">
        <pc:chgData name="Weiwei Jia" userId="7c2f71c6-eebc-4da0-9205-053e2dd877f5" providerId="ADAL" clId="{0681DB90-9189-4554-BE26-D748E2B77EF3}" dt="2020-12-12T19:49:59.156" v="10" actId="20577"/>
        <pc:sldMkLst>
          <pc:docMk/>
          <pc:sldMk cId="858808304" sldId="392"/>
        </pc:sldMkLst>
      </pc:sldChg>
      <pc:sldChg chg="modNotesTx">
        <pc:chgData name="Weiwei Jia" userId="7c2f71c6-eebc-4da0-9205-053e2dd877f5" providerId="ADAL" clId="{0681DB90-9189-4554-BE26-D748E2B77EF3}" dt="2020-12-12T19:50:31.416" v="13" actId="20577"/>
        <pc:sldMkLst>
          <pc:docMk/>
          <pc:sldMk cId="3852131649" sldId="393"/>
        </pc:sldMkLst>
      </pc:sldChg>
      <pc:sldChg chg="modNotesTx">
        <pc:chgData name="Weiwei Jia" userId="7c2f71c6-eebc-4da0-9205-053e2dd877f5" providerId="ADAL" clId="{0681DB90-9189-4554-BE26-D748E2B77EF3}" dt="2020-12-12T19:50:44.280" v="15" actId="20577"/>
        <pc:sldMkLst>
          <pc:docMk/>
          <pc:sldMk cId="3368765264" sldId="394"/>
        </pc:sldMkLst>
      </pc:sldChg>
      <pc:sldChg chg="modNotesTx">
        <pc:chgData name="Weiwei Jia" userId="7c2f71c6-eebc-4da0-9205-053e2dd877f5" providerId="ADAL" clId="{0681DB90-9189-4554-BE26-D748E2B77EF3}" dt="2020-12-12T19:50:50.294" v="16" actId="20577"/>
        <pc:sldMkLst>
          <pc:docMk/>
          <pc:sldMk cId="4029910913" sldId="395"/>
        </pc:sldMkLst>
      </pc:sldChg>
      <pc:sldChg chg="modNotesTx">
        <pc:chgData name="Weiwei Jia" userId="7c2f71c6-eebc-4da0-9205-053e2dd877f5" providerId="ADAL" clId="{0681DB90-9189-4554-BE26-D748E2B77EF3}" dt="2020-12-12T19:51:01.527" v="18" actId="20577"/>
        <pc:sldMkLst>
          <pc:docMk/>
          <pc:sldMk cId="2659899086" sldId="396"/>
        </pc:sldMkLst>
      </pc:sldChg>
      <pc:sldChg chg="modNotesTx">
        <pc:chgData name="Weiwei Jia" userId="7c2f71c6-eebc-4da0-9205-053e2dd877f5" providerId="ADAL" clId="{0681DB90-9189-4554-BE26-D748E2B77EF3}" dt="2020-12-12T19:51:34.727" v="22" actId="20577"/>
        <pc:sldMkLst>
          <pc:docMk/>
          <pc:sldMk cId="3479971308" sldId="401"/>
        </pc:sldMkLst>
      </pc:sldChg>
      <pc:sldChg chg="modNotesTx">
        <pc:chgData name="Weiwei Jia" userId="7c2f71c6-eebc-4da0-9205-053e2dd877f5" providerId="ADAL" clId="{0681DB90-9189-4554-BE26-D748E2B77EF3}" dt="2020-12-12T19:51:40.172" v="23" actId="20577"/>
        <pc:sldMkLst>
          <pc:docMk/>
          <pc:sldMk cId="2021594872" sldId="402"/>
        </pc:sldMkLst>
      </pc:sldChg>
      <pc:sldChg chg="modNotesTx">
        <pc:chgData name="Weiwei Jia" userId="7c2f71c6-eebc-4da0-9205-053e2dd877f5" providerId="ADAL" clId="{0681DB90-9189-4554-BE26-D748E2B77EF3}" dt="2020-12-12T19:51:53.882" v="25" actId="20577"/>
        <pc:sldMkLst>
          <pc:docMk/>
          <pc:sldMk cId="359321592" sldId="403"/>
        </pc:sldMkLst>
      </pc:sldChg>
      <pc:sldChg chg="modNotesTx">
        <pc:chgData name="Weiwei Jia" userId="7c2f71c6-eebc-4da0-9205-053e2dd877f5" providerId="ADAL" clId="{0681DB90-9189-4554-BE26-D748E2B77EF3}" dt="2020-12-12T19:51:58.150" v="26" actId="20577"/>
        <pc:sldMkLst>
          <pc:docMk/>
          <pc:sldMk cId="930825468" sldId="405"/>
        </pc:sldMkLst>
      </pc:sldChg>
      <pc:sldChg chg="modNotesTx">
        <pc:chgData name="Weiwei Jia" userId="7c2f71c6-eebc-4da0-9205-053e2dd877f5" providerId="ADAL" clId="{0681DB90-9189-4554-BE26-D748E2B77EF3}" dt="2020-12-12T19:52:03.224" v="27" actId="20577"/>
        <pc:sldMkLst>
          <pc:docMk/>
          <pc:sldMk cId="1255311919" sldId="407"/>
        </pc:sldMkLst>
      </pc:sldChg>
      <pc:sldChg chg="modNotesTx">
        <pc:chgData name="Weiwei Jia" userId="7c2f71c6-eebc-4da0-9205-053e2dd877f5" providerId="ADAL" clId="{0681DB90-9189-4554-BE26-D748E2B77EF3}" dt="2020-12-12T19:52:18.743" v="28" actId="20577"/>
        <pc:sldMkLst>
          <pc:docMk/>
          <pc:sldMk cId="993211582" sldId="408"/>
        </pc:sldMkLst>
      </pc:sldChg>
      <pc:sldChg chg="modNotesTx">
        <pc:chgData name="Weiwei Jia" userId="7c2f71c6-eebc-4da0-9205-053e2dd877f5" providerId="ADAL" clId="{0681DB90-9189-4554-BE26-D748E2B77EF3}" dt="2020-12-12T19:50:05.060" v="11" actId="20577"/>
        <pc:sldMkLst>
          <pc:docMk/>
          <pc:sldMk cId="925906143" sldId="423"/>
        </pc:sldMkLst>
      </pc:sldChg>
      <pc:sldChg chg="modNotesTx">
        <pc:chgData name="Weiwei Jia" userId="7c2f71c6-eebc-4da0-9205-053e2dd877f5" providerId="ADAL" clId="{0681DB90-9189-4554-BE26-D748E2B77EF3}" dt="2020-12-12T19:50:38.631" v="14" actId="20577"/>
        <pc:sldMkLst>
          <pc:docMk/>
          <pc:sldMk cId="2764124384" sldId="424"/>
        </pc:sldMkLst>
      </pc:sldChg>
      <pc:sldChg chg="modNotesTx">
        <pc:chgData name="Weiwei Jia" userId="7c2f71c6-eebc-4da0-9205-053e2dd877f5" providerId="ADAL" clId="{0681DB90-9189-4554-BE26-D748E2B77EF3}" dt="2020-12-12T19:50:56.855" v="17" actId="20577"/>
        <pc:sldMkLst>
          <pc:docMk/>
          <pc:sldMk cId="1252762077" sldId="425"/>
        </pc:sldMkLst>
      </pc:sldChg>
      <pc:sldChg chg="modNotesTx">
        <pc:chgData name="Weiwei Jia" userId="7c2f71c6-eebc-4da0-9205-053e2dd877f5" providerId="ADAL" clId="{0681DB90-9189-4554-BE26-D748E2B77EF3}" dt="2020-12-12T19:51:29.047" v="21" actId="20577"/>
        <pc:sldMkLst>
          <pc:docMk/>
          <pc:sldMk cId="2158359959" sldId="427"/>
        </pc:sldMkLst>
      </pc:sldChg>
      <pc:sldChg chg="modNotesTx">
        <pc:chgData name="Weiwei Jia" userId="7c2f71c6-eebc-4da0-9205-053e2dd877f5" providerId="ADAL" clId="{0681DB90-9189-4554-BE26-D748E2B77EF3}" dt="2020-12-12T19:51:25.363" v="20" actId="20577"/>
        <pc:sldMkLst>
          <pc:docMk/>
          <pc:sldMk cId="2341925690" sldId="428"/>
        </pc:sldMkLst>
      </pc:sldChg>
      <pc:sldChg chg="modNotesTx">
        <pc:chgData name="Weiwei Jia" userId="7c2f71c6-eebc-4da0-9205-053e2dd877f5" providerId="ADAL" clId="{0681DB90-9189-4554-BE26-D748E2B77EF3}" dt="2020-12-12T19:51:18.122" v="19" actId="20577"/>
        <pc:sldMkLst>
          <pc:docMk/>
          <pc:sldMk cId="2035235383" sldId="429"/>
        </pc:sldMkLst>
      </pc:sldChg>
      <pc:sldChg chg="modNotesTx">
        <pc:chgData name="Weiwei Jia" userId="7c2f71c6-eebc-4da0-9205-053e2dd877f5" providerId="ADAL" clId="{0681DB90-9189-4554-BE26-D748E2B77EF3}" dt="2020-12-12T19:49:46.392" v="9" actId="20577"/>
        <pc:sldMkLst>
          <pc:docMk/>
          <pc:sldMk cId="320276097" sldId="430"/>
        </pc:sldMkLst>
      </pc:sldChg>
      <pc:sldChg chg="modNotesTx">
        <pc:chgData name="Weiwei Jia" userId="7c2f71c6-eebc-4da0-9205-053e2dd877f5" providerId="ADAL" clId="{0681DB90-9189-4554-BE26-D748E2B77EF3}" dt="2020-12-12T19:49:14.773" v="3" actId="20577"/>
        <pc:sldMkLst>
          <pc:docMk/>
          <pc:sldMk cId="943729450" sldId="440"/>
        </pc:sldMkLst>
      </pc:sldChg>
      <pc:sldChg chg="modNotesTx">
        <pc:chgData name="Weiwei Jia" userId="7c2f71c6-eebc-4da0-9205-053e2dd877f5" providerId="ADAL" clId="{0681DB90-9189-4554-BE26-D748E2B77EF3}" dt="2020-12-12T19:49:19.717" v="4" actId="20577"/>
        <pc:sldMkLst>
          <pc:docMk/>
          <pc:sldMk cId="2148132065" sldId="441"/>
        </pc:sldMkLst>
      </pc:sldChg>
      <pc:sldChg chg="modNotesTx">
        <pc:chgData name="Weiwei Jia" userId="7c2f71c6-eebc-4da0-9205-053e2dd877f5" providerId="ADAL" clId="{0681DB90-9189-4554-BE26-D748E2B77EF3}" dt="2020-12-12T19:52:31.688" v="30" actId="20577"/>
        <pc:sldMkLst>
          <pc:docMk/>
          <pc:sldMk cId="3857738742" sldId="442"/>
        </pc:sldMkLst>
      </pc:sldChg>
      <pc:sldChg chg="modNotesTx">
        <pc:chgData name="Weiwei Jia" userId="7c2f71c6-eebc-4da0-9205-053e2dd877f5" providerId="ADAL" clId="{0681DB90-9189-4554-BE26-D748E2B77EF3}" dt="2020-12-12T19:49:26.325" v="5" actId="20577"/>
        <pc:sldMkLst>
          <pc:docMk/>
          <pc:sldMk cId="2269474775" sldId="443"/>
        </pc:sldMkLst>
      </pc:sldChg>
      <pc:sldChg chg="modNotesTx">
        <pc:chgData name="Weiwei Jia" userId="7c2f71c6-eebc-4da0-9205-053e2dd877f5" providerId="ADAL" clId="{0681DB90-9189-4554-BE26-D748E2B77EF3}" dt="2020-12-12T19:49:31.590" v="6" actId="20577"/>
        <pc:sldMkLst>
          <pc:docMk/>
          <pc:sldMk cId="2297767599" sldId="444"/>
        </pc:sldMkLst>
      </pc:sldChg>
      <pc:sldChg chg="modNotesTx">
        <pc:chgData name="Weiwei Jia" userId="7c2f71c6-eebc-4da0-9205-053e2dd877f5" providerId="ADAL" clId="{0681DB90-9189-4554-BE26-D748E2B77EF3}" dt="2020-12-12T19:49:36.596" v="7" actId="20577"/>
        <pc:sldMkLst>
          <pc:docMk/>
          <pc:sldMk cId="1195231288" sldId="446"/>
        </pc:sldMkLst>
      </pc:sldChg>
      <pc:sldChg chg="modNotesTx">
        <pc:chgData name="Weiwei Jia" userId="7c2f71c6-eebc-4da0-9205-053e2dd877f5" providerId="ADAL" clId="{0681DB90-9189-4554-BE26-D748E2B77EF3}" dt="2020-12-12T19:49:41.989" v="8" actId="20577"/>
        <pc:sldMkLst>
          <pc:docMk/>
          <pc:sldMk cId="951607727" sldId="447"/>
        </pc:sldMkLst>
      </pc:sldChg>
    </pc:docChg>
  </pc:docChgLst>
  <pc:docChgLst>
    <pc:chgData name="Xiaowei Shang" userId="S::xs225@njit.edu::f6fecc51-ad05-4197-aac1-3d220ee3d4ac" providerId="AD" clId="Web-{D238FCDA-77C2-058C-BF49-E4F499FF0CB9}"/>
    <pc:docChg chg="modSld">
      <pc:chgData name="Xiaowei Shang" userId="S::xs225@njit.edu::f6fecc51-ad05-4197-aac1-3d220ee3d4ac" providerId="AD" clId="Web-{D238FCDA-77C2-058C-BF49-E4F499FF0CB9}" dt="2020-12-14T05:14:29.716" v="198" actId="20577"/>
      <pc:docMkLst>
        <pc:docMk/>
      </pc:docMkLst>
      <pc:sldChg chg="modSp">
        <pc:chgData name="Xiaowei Shang" userId="S::xs225@njit.edu::f6fecc51-ad05-4197-aac1-3d220ee3d4ac" providerId="AD" clId="Web-{D238FCDA-77C2-058C-BF49-E4F499FF0CB9}" dt="2020-12-14T05:14:27.873" v="197"/>
        <pc:sldMkLst>
          <pc:docMk/>
          <pc:sldMk cId="320276097" sldId="430"/>
        </pc:sldMkLst>
        <pc:spChg chg="mod">
          <ac:chgData name="Xiaowei Shang" userId="S::xs225@njit.edu::f6fecc51-ad05-4197-aac1-3d220ee3d4ac" providerId="AD" clId="Web-{D238FCDA-77C2-058C-BF49-E4F499FF0CB9}" dt="2020-12-14T05:14:27.873" v="197"/>
          <ac:spMkLst>
            <pc:docMk/>
            <pc:sldMk cId="320276097" sldId="430"/>
            <ac:spMk id="3" creationId="{E729EEA2-45D5-40B5-8AA4-00DEF153A6A8}"/>
          </ac:spMkLst>
        </pc:spChg>
      </pc:sldChg>
      <pc:sldChg chg="modSp">
        <pc:chgData name="Xiaowei Shang" userId="S::xs225@njit.edu::f6fecc51-ad05-4197-aac1-3d220ee3d4ac" providerId="AD" clId="Web-{D238FCDA-77C2-058C-BF49-E4F499FF0CB9}" dt="2020-12-14T05:05:01.217" v="190" actId="14100"/>
        <pc:sldMkLst>
          <pc:docMk/>
          <pc:sldMk cId="2269474775" sldId="443"/>
        </pc:sldMkLst>
        <pc:spChg chg="mod">
          <ac:chgData name="Xiaowei Shang" userId="S::xs225@njit.edu::f6fecc51-ad05-4197-aac1-3d220ee3d4ac" providerId="AD" clId="Web-{D238FCDA-77C2-058C-BF49-E4F499FF0CB9}" dt="2020-12-14T04:51:31.778" v="11" actId="14100"/>
          <ac:spMkLst>
            <pc:docMk/>
            <pc:sldMk cId="2269474775" sldId="443"/>
            <ac:spMk id="65" creationId="{E729EEA2-45D5-40B5-8AA4-00DEF153A6A8}"/>
          </ac:spMkLst>
        </pc:spChg>
        <pc:spChg chg="mod">
          <ac:chgData name="Xiaowei Shang" userId="S::xs225@njit.edu::f6fecc51-ad05-4197-aac1-3d220ee3d4ac" providerId="AD" clId="Web-{D238FCDA-77C2-058C-BF49-E4F499FF0CB9}" dt="2020-12-14T05:04:27.044" v="188" actId="14100"/>
          <ac:spMkLst>
            <pc:docMk/>
            <pc:sldMk cId="2269474775" sldId="443"/>
            <ac:spMk id="142" creationId="{2F8159CB-9F1D-480F-AF69-095A34DF41F7}"/>
          </ac:spMkLst>
        </pc:spChg>
        <pc:spChg chg="mod">
          <ac:chgData name="Xiaowei Shang" userId="S::xs225@njit.edu::f6fecc51-ad05-4197-aac1-3d220ee3d4ac" providerId="AD" clId="Web-{D238FCDA-77C2-058C-BF49-E4F499FF0CB9}" dt="2020-12-14T04:50:35.136" v="10" actId="1076"/>
          <ac:spMkLst>
            <pc:docMk/>
            <pc:sldMk cId="2269474775" sldId="443"/>
            <ac:spMk id="151" creationId="{C46B7E31-833C-4756-9164-F2CD12F5F98E}"/>
          </ac:spMkLst>
        </pc:spChg>
        <pc:spChg chg="mod">
          <ac:chgData name="Xiaowei Shang" userId="S::xs225@njit.edu::f6fecc51-ad05-4197-aac1-3d220ee3d4ac" providerId="AD" clId="Web-{D238FCDA-77C2-058C-BF49-E4F499FF0CB9}" dt="2020-12-14T04:46:07.114" v="0" actId="14100"/>
          <ac:spMkLst>
            <pc:docMk/>
            <pc:sldMk cId="2269474775" sldId="443"/>
            <ac:spMk id="177" creationId="{6FFC2034-B39F-4D47-9E62-60A3DA6C084C}"/>
          </ac:spMkLst>
        </pc:spChg>
        <pc:cxnChg chg="mod">
          <ac:chgData name="Xiaowei Shang" userId="S::xs225@njit.edu::f6fecc51-ad05-4197-aac1-3d220ee3d4ac" providerId="AD" clId="Web-{D238FCDA-77C2-058C-BF49-E4F499FF0CB9}" dt="2020-12-14T05:05:01.217" v="190" actId="14100"/>
          <ac:cxnSpMkLst>
            <pc:docMk/>
            <pc:sldMk cId="2269474775" sldId="443"/>
            <ac:cxnSpMk id="179" creationId="{B719AD34-ECDE-4842-87AC-4C18FEDFA492}"/>
          </ac:cxnSpMkLst>
        </pc:cxnChg>
      </pc:sldChg>
      <pc:sldChg chg="addSp delSp modSp addAnim delAnim">
        <pc:chgData name="Xiaowei Shang" userId="S::xs225@njit.edu::f6fecc51-ad05-4197-aac1-3d220ee3d4ac" providerId="AD" clId="Web-{D238FCDA-77C2-058C-BF49-E4F499FF0CB9}" dt="2020-12-14T05:02:44.369" v="181" actId="1076"/>
        <pc:sldMkLst>
          <pc:docMk/>
          <pc:sldMk cId="2297767599" sldId="444"/>
        </pc:sldMkLst>
        <pc:spChg chg="mod">
          <ac:chgData name="Xiaowei Shang" userId="S::xs225@njit.edu::f6fecc51-ad05-4197-aac1-3d220ee3d4ac" providerId="AD" clId="Web-{D238FCDA-77C2-058C-BF49-E4F499FF0CB9}" dt="2020-12-14T05:02:32.931" v="180" actId="14100"/>
          <ac:spMkLst>
            <pc:docMk/>
            <pc:sldMk cId="2297767599" sldId="444"/>
            <ac:spMk id="60" creationId="{57AB79AA-D8E0-45D2-9EC4-82701A87D1B4}"/>
          </ac:spMkLst>
        </pc:spChg>
        <pc:spChg chg="mod">
          <ac:chgData name="Xiaowei Shang" userId="S::xs225@njit.edu::f6fecc51-ad05-4197-aac1-3d220ee3d4ac" providerId="AD" clId="Web-{D238FCDA-77C2-058C-BF49-E4F499FF0CB9}" dt="2020-12-14T05:02:44.369" v="181" actId="1076"/>
          <ac:spMkLst>
            <pc:docMk/>
            <pc:sldMk cId="2297767599" sldId="444"/>
            <ac:spMk id="63" creationId="{C46B7E31-833C-4756-9164-F2CD12F5F98E}"/>
          </ac:spMkLst>
        </pc:spChg>
        <pc:spChg chg="mod">
          <ac:chgData name="Xiaowei Shang" userId="S::xs225@njit.edu::f6fecc51-ad05-4197-aac1-3d220ee3d4ac" providerId="AD" clId="Web-{D238FCDA-77C2-058C-BF49-E4F499FF0CB9}" dt="2020-12-14T05:01:20.914" v="169" actId="20577"/>
          <ac:spMkLst>
            <pc:docMk/>
            <pc:sldMk cId="2297767599" sldId="444"/>
            <ac:spMk id="64" creationId="{00000000-0000-0000-0000-000000000000}"/>
          </ac:spMkLst>
        </pc:spChg>
        <pc:spChg chg="mod">
          <ac:chgData name="Xiaowei Shang" userId="S::xs225@njit.edu::f6fecc51-ad05-4197-aac1-3d220ee3d4ac" providerId="AD" clId="Web-{D238FCDA-77C2-058C-BF49-E4F499FF0CB9}" dt="2020-12-14T04:57:24.543" v="42" actId="1076"/>
          <ac:spMkLst>
            <pc:docMk/>
            <pc:sldMk cId="2297767599" sldId="444"/>
            <ac:spMk id="69" creationId="{00000000-0000-0000-0000-000000000000}"/>
          </ac:spMkLst>
        </pc:spChg>
        <pc:spChg chg="mod">
          <ac:chgData name="Xiaowei Shang" userId="S::xs225@njit.edu::f6fecc51-ad05-4197-aac1-3d220ee3d4ac" providerId="AD" clId="Web-{D238FCDA-77C2-058C-BF49-E4F499FF0CB9}" dt="2020-12-14T04:57:38.187" v="43" actId="1076"/>
          <ac:spMkLst>
            <pc:docMk/>
            <pc:sldMk cId="2297767599" sldId="444"/>
            <ac:spMk id="70" creationId="{00000000-0000-0000-0000-000000000000}"/>
          </ac:spMkLst>
        </pc:spChg>
        <pc:spChg chg="mod">
          <ac:chgData name="Xiaowei Shang" userId="S::xs225@njit.edu::f6fecc51-ad05-4197-aac1-3d220ee3d4ac" providerId="AD" clId="Web-{D238FCDA-77C2-058C-BF49-E4F499FF0CB9}" dt="2020-12-14T04:58:38.423" v="48" actId="1076"/>
          <ac:spMkLst>
            <pc:docMk/>
            <pc:sldMk cId="2297767599" sldId="444"/>
            <ac:spMk id="71" creationId="{00000000-0000-0000-0000-000000000000}"/>
          </ac:spMkLst>
        </pc:spChg>
        <pc:spChg chg="mod">
          <ac:chgData name="Xiaowei Shang" userId="S::xs225@njit.edu::f6fecc51-ad05-4197-aac1-3d220ee3d4ac" providerId="AD" clId="Web-{D238FCDA-77C2-058C-BF49-E4F499FF0CB9}" dt="2020-12-14T04:59:37.049" v="54" actId="1076"/>
          <ac:spMkLst>
            <pc:docMk/>
            <pc:sldMk cId="2297767599" sldId="444"/>
            <ac:spMk id="72" creationId="{00000000-0000-0000-0000-000000000000}"/>
          </ac:spMkLst>
        </pc:spChg>
        <pc:grpChg chg="mod">
          <ac:chgData name="Xiaowei Shang" userId="S::xs225@njit.edu::f6fecc51-ad05-4197-aac1-3d220ee3d4ac" providerId="AD" clId="Web-{D238FCDA-77C2-058C-BF49-E4F499FF0CB9}" dt="2020-12-14T04:56:54.246" v="39" actId="1076"/>
          <ac:grpSpMkLst>
            <pc:docMk/>
            <pc:sldMk cId="2297767599" sldId="444"/>
            <ac:grpSpMk id="5" creationId="{00000000-0000-0000-0000-000000000000}"/>
          </ac:grpSpMkLst>
        </pc:grpChg>
        <pc:cxnChg chg="add mod">
          <ac:chgData name="Xiaowei Shang" userId="S::xs225@njit.edu::f6fecc51-ad05-4197-aac1-3d220ee3d4ac" providerId="AD" clId="Web-{D238FCDA-77C2-058C-BF49-E4F499FF0CB9}" dt="2020-12-14T05:02:11.962" v="176" actId="1076"/>
          <ac:cxnSpMkLst>
            <pc:docMk/>
            <pc:sldMk cId="2297767599" sldId="444"/>
            <ac:cxnSpMk id="61" creationId="{7DB9C31E-E582-4A34-83E8-08E1918192A0}"/>
          </ac:cxnSpMkLst>
        </pc:cxnChg>
        <pc:cxnChg chg="add mod">
          <ac:chgData name="Xiaowei Shang" userId="S::xs225@njit.edu::f6fecc51-ad05-4197-aac1-3d220ee3d4ac" providerId="AD" clId="Web-{D238FCDA-77C2-058C-BF49-E4F499FF0CB9}" dt="2020-12-14T05:01:33.883" v="172" actId="14100"/>
          <ac:cxnSpMkLst>
            <pc:docMk/>
            <pc:sldMk cId="2297767599" sldId="444"/>
            <ac:cxnSpMk id="62" creationId="{7744482C-4668-401A-B4E4-E6A082433991}"/>
          </ac:cxnSpMkLst>
        </pc:cxnChg>
        <pc:cxnChg chg="mod">
          <ac:chgData name="Xiaowei Shang" userId="S::xs225@njit.edu::f6fecc51-ad05-4197-aac1-3d220ee3d4ac" providerId="AD" clId="Web-{D238FCDA-77C2-058C-BF49-E4F499FF0CB9}" dt="2020-12-14T05:01:51.524" v="174" actId="14100"/>
          <ac:cxnSpMkLst>
            <pc:docMk/>
            <pc:sldMk cId="2297767599" sldId="444"/>
            <ac:cxnSpMk id="66" creationId="{00000000-0000-0000-0000-000000000000}"/>
          </ac:cxnSpMkLst>
        </pc:cxnChg>
        <pc:cxnChg chg="del mod">
          <ac:chgData name="Xiaowei Shang" userId="S::xs225@njit.edu::f6fecc51-ad05-4197-aac1-3d220ee3d4ac" providerId="AD" clId="Web-{D238FCDA-77C2-058C-BF49-E4F499FF0CB9}" dt="2020-12-14T04:55:14.721" v="27"/>
          <ac:cxnSpMkLst>
            <pc:docMk/>
            <pc:sldMk cId="2297767599" sldId="444"/>
            <ac:cxnSpMk id="67" creationId="{00000000-0000-0000-0000-000000000000}"/>
          </ac:cxnSpMkLst>
        </pc:cxnChg>
        <pc:cxnChg chg="del mod">
          <ac:chgData name="Xiaowei Shang" userId="S::xs225@njit.edu::f6fecc51-ad05-4197-aac1-3d220ee3d4ac" providerId="AD" clId="Web-{D238FCDA-77C2-058C-BF49-E4F499FF0CB9}" dt="2020-12-14T04:55:17.409" v="28"/>
          <ac:cxnSpMkLst>
            <pc:docMk/>
            <pc:sldMk cId="2297767599" sldId="444"/>
            <ac:cxnSpMk id="68" creationId="{00000000-0000-0000-0000-000000000000}"/>
          </ac:cxnSpMkLst>
        </pc:cxnChg>
      </pc:sldChg>
    </pc:docChg>
  </pc:docChgLst>
  <pc:docChgLst>
    <pc:chgData name="Weiwei Jia" userId="7c2f71c6-eebc-4da0-9205-053e2dd877f5" providerId="ADAL" clId="{97E36FDB-2033-4E24-BC02-3E1D4A6ED09F}"/>
    <pc:docChg chg="undo custSel addSld modSld sldOrd">
      <pc:chgData name="Weiwei Jia" userId="7c2f71c6-eebc-4da0-9205-053e2dd877f5" providerId="ADAL" clId="{97E36FDB-2033-4E24-BC02-3E1D4A6ED09F}" dt="2021-01-20T15:32:27.179" v="6201" actId="108"/>
      <pc:docMkLst>
        <pc:docMk/>
      </pc:docMkLst>
      <pc:sldChg chg="modSp mod">
        <pc:chgData name="Weiwei Jia" userId="7c2f71c6-eebc-4da0-9205-053e2dd877f5" providerId="ADAL" clId="{97E36FDB-2033-4E24-BC02-3E1D4A6ED09F}" dt="2021-01-20T04:27:36.850" v="1999" actId="108"/>
        <pc:sldMkLst>
          <pc:docMk/>
          <pc:sldMk cId="4183652115" sldId="448"/>
        </pc:sldMkLst>
        <pc:spChg chg="mod">
          <ac:chgData name="Weiwei Jia" userId="7c2f71c6-eebc-4da0-9205-053e2dd877f5" providerId="ADAL" clId="{97E36FDB-2033-4E24-BC02-3E1D4A6ED09F}" dt="2021-01-20T03:41:02.453" v="1828" actId="1076"/>
          <ac:spMkLst>
            <pc:docMk/>
            <pc:sldMk cId="4183652115" sldId="448"/>
            <ac:spMk id="2" creationId="{00000000-0000-0000-0000-000000000000}"/>
          </ac:spMkLst>
        </pc:spChg>
        <pc:spChg chg="mod">
          <ac:chgData name="Weiwei Jia" userId="7c2f71c6-eebc-4da0-9205-053e2dd877f5" providerId="ADAL" clId="{97E36FDB-2033-4E24-BC02-3E1D4A6ED09F}" dt="2021-01-20T04:27:36.850" v="1999" actId="108"/>
          <ac:spMkLst>
            <pc:docMk/>
            <pc:sldMk cId="4183652115" sldId="448"/>
            <ac:spMk id="3" creationId="{00000000-0000-0000-0000-000000000000}"/>
          </ac:spMkLst>
        </pc:spChg>
      </pc:sldChg>
      <pc:sldChg chg="modSp mod">
        <pc:chgData name="Weiwei Jia" userId="7c2f71c6-eebc-4da0-9205-053e2dd877f5" providerId="ADAL" clId="{97E36FDB-2033-4E24-BC02-3E1D4A6ED09F}" dt="2021-01-20T04:55:48.352" v="2195" actId="20577"/>
        <pc:sldMkLst>
          <pc:docMk/>
          <pc:sldMk cId="4202019522" sldId="449"/>
        </pc:sldMkLst>
        <pc:spChg chg="mod">
          <ac:chgData name="Weiwei Jia" userId="7c2f71c6-eebc-4da0-9205-053e2dd877f5" providerId="ADAL" clId="{97E36FDB-2033-4E24-BC02-3E1D4A6ED09F}" dt="2021-01-20T04:55:48.352" v="2195" actId="20577"/>
          <ac:spMkLst>
            <pc:docMk/>
            <pc:sldMk cId="4202019522" sldId="449"/>
            <ac:spMk id="3" creationId="{00000000-0000-0000-0000-000000000000}"/>
          </ac:spMkLst>
        </pc:spChg>
      </pc:sldChg>
      <pc:sldChg chg="ord">
        <pc:chgData name="Weiwei Jia" userId="7c2f71c6-eebc-4da0-9205-053e2dd877f5" providerId="ADAL" clId="{97E36FDB-2033-4E24-BC02-3E1D4A6ED09F}" dt="2021-01-20T03:01:39.921" v="584"/>
        <pc:sldMkLst>
          <pc:docMk/>
          <pc:sldMk cId="515860464" sldId="458"/>
        </pc:sldMkLst>
      </pc:sldChg>
      <pc:sldChg chg="modSp mod">
        <pc:chgData name="Weiwei Jia" userId="7c2f71c6-eebc-4da0-9205-053e2dd877f5" providerId="ADAL" clId="{97E36FDB-2033-4E24-BC02-3E1D4A6ED09F}" dt="2021-01-20T04:57:20.332" v="2197" actId="255"/>
        <pc:sldMkLst>
          <pc:docMk/>
          <pc:sldMk cId="2164899616" sldId="459"/>
        </pc:sldMkLst>
        <pc:spChg chg="mod">
          <ac:chgData name="Weiwei Jia" userId="7c2f71c6-eebc-4da0-9205-053e2dd877f5" providerId="ADAL" clId="{97E36FDB-2033-4E24-BC02-3E1D4A6ED09F}" dt="2021-01-20T04:55:57.237" v="2196" actId="20577"/>
          <ac:spMkLst>
            <pc:docMk/>
            <pc:sldMk cId="2164899616" sldId="459"/>
            <ac:spMk id="3" creationId="{00000000-0000-0000-0000-000000000000}"/>
          </ac:spMkLst>
        </pc:spChg>
        <pc:spChg chg="mod">
          <ac:chgData name="Weiwei Jia" userId="7c2f71c6-eebc-4da0-9205-053e2dd877f5" providerId="ADAL" clId="{97E36FDB-2033-4E24-BC02-3E1D4A6ED09F}" dt="2021-01-20T04:57:20.332" v="2197" actId="255"/>
          <ac:spMkLst>
            <pc:docMk/>
            <pc:sldMk cId="2164899616" sldId="459"/>
            <ac:spMk id="80" creationId="{83E835F3-774B-4238-98A9-3CB7C8666FF5}"/>
          </ac:spMkLst>
        </pc:spChg>
      </pc:sldChg>
      <pc:sldChg chg="modSp mod">
        <pc:chgData name="Weiwei Jia" userId="7c2f71c6-eebc-4da0-9205-053e2dd877f5" providerId="ADAL" clId="{97E36FDB-2033-4E24-BC02-3E1D4A6ED09F}" dt="2021-01-20T05:47:39.971" v="2390" actId="12"/>
        <pc:sldMkLst>
          <pc:docMk/>
          <pc:sldMk cId="249666095" sldId="460"/>
        </pc:sldMkLst>
        <pc:spChg chg="mod">
          <ac:chgData name="Weiwei Jia" userId="7c2f71c6-eebc-4da0-9205-053e2dd877f5" providerId="ADAL" clId="{97E36FDB-2033-4E24-BC02-3E1D4A6ED09F}" dt="2021-01-20T05:47:39.971" v="2390" actId="12"/>
          <ac:spMkLst>
            <pc:docMk/>
            <pc:sldMk cId="249666095" sldId="460"/>
            <ac:spMk id="3" creationId="{00000000-0000-0000-0000-000000000000}"/>
          </ac:spMkLst>
        </pc:spChg>
      </pc:sldChg>
      <pc:sldChg chg="modSp mod">
        <pc:chgData name="Weiwei Jia" userId="7c2f71c6-eebc-4da0-9205-053e2dd877f5" providerId="ADAL" clId="{97E36FDB-2033-4E24-BC02-3E1D4A6ED09F}" dt="2021-01-20T04:58:47.906" v="2205" actId="20577"/>
        <pc:sldMkLst>
          <pc:docMk/>
          <pc:sldMk cId="1013739713" sldId="464"/>
        </pc:sldMkLst>
        <pc:spChg chg="mod">
          <ac:chgData name="Weiwei Jia" userId="7c2f71c6-eebc-4da0-9205-053e2dd877f5" providerId="ADAL" clId="{97E36FDB-2033-4E24-BC02-3E1D4A6ED09F}" dt="2021-01-20T04:58:47.906" v="2205" actId="20577"/>
          <ac:spMkLst>
            <pc:docMk/>
            <pc:sldMk cId="1013739713" sldId="464"/>
            <ac:spMk id="3" creationId="{00000000-0000-0000-0000-000000000000}"/>
          </ac:spMkLst>
        </pc:spChg>
      </pc:sldChg>
      <pc:sldChg chg="modSp mod">
        <pc:chgData name="Weiwei Jia" userId="7c2f71c6-eebc-4da0-9205-053e2dd877f5" providerId="ADAL" clId="{97E36FDB-2033-4E24-BC02-3E1D4A6ED09F}" dt="2021-01-20T05:55:00.625" v="2504" actId="20577"/>
        <pc:sldMkLst>
          <pc:docMk/>
          <pc:sldMk cId="2776824226" sldId="465"/>
        </pc:sldMkLst>
        <pc:spChg chg="mod">
          <ac:chgData name="Weiwei Jia" userId="7c2f71c6-eebc-4da0-9205-053e2dd877f5" providerId="ADAL" clId="{97E36FDB-2033-4E24-BC02-3E1D4A6ED09F}" dt="2021-01-20T05:55:00.625" v="2504" actId="20577"/>
          <ac:spMkLst>
            <pc:docMk/>
            <pc:sldMk cId="2776824226" sldId="465"/>
            <ac:spMk id="3" creationId="{00000000-0000-0000-0000-000000000000}"/>
          </ac:spMkLst>
        </pc:spChg>
      </pc:sldChg>
      <pc:sldChg chg="modSp mod">
        <pc:chgData name="Weiwei Jia" userId="7c2f71c6-eebc-4da0-9205-053e2dd877f5" providerId="ADAL" clId="{97E36FDB-2033-4E24-BC02-3E1D4A6ED09F}" dt="2021-01-20T06:17:22.378" v="3904" actId="20577"/>
        <pc:sldMkLst>
          <pc:docMk/>
          <pc:sldMk cId="3395105589" sldId="466"/>
        </pc:sldMkLst>
        <pc:spChg chg="mod">
          <ac:chgData name="Weiwei Jia" userId="7c2f71c6-eebc-4da0-9205-053e2dd877f5" providerId="ADAL" clId="{97E36FDB-2033-4E24-BC02-3E1D4A6ED09F}" dt="2021-01-20T06:17:22.378" v="3904" actId="20577"/>
          <ac:spMkLst>
            <pc:docMk/>
            <pc:sldMk cId="3395105589" sldId="466"/>
            <ac:spMk id="2" creationId="{00000000-0000-0000-0000-000000000000}"/>
          </ac:spMkLst>
        </pc:spChg>
      </pc:sldChg>
      <pc:sldChg chg="modSp mod">
        <pc:chgData name="Weiwei Jia" userId="7c2f71c6-eebc-4da0-9205-053e2dd877f5" providerId="ADAL" clId="{97E36FDB-2033-4E24-BC02-3E1D4A6ED09F}" dt="2021-01-20T06:17:26.648" v="3906" actId="20577"/>
        <pc:sldMkLst>
          <pc:docMk/>
          <pc:sldMk cId="1133199156" sldId="467"/>
        </pc:sldMkLst>
        <pc:spChg chg="mod">
          <ac:chgData name="Weiwei Jia" userId="7c2f71c6-eebc-4da0-9205-053e2dd877f5" providerId="ADAL" clId="{97E36FDB-2033-4E24-BC02-3E1D4A6ED09F}" dt="2021-01-20T06:17:26.648" v="3906" actId="20577"/>
          <ac:spMkLst>
            <pc:docMk/>
            <pc:sldMk cId="1133199156" sldId="467"/>
            <ac:spMk id="2" creationId="{00000000-0000-0000-0000-000000000000}"/>
          </ac:spMkLst>
        </pc:spChg>
      </pc:sldChg>
      <pc:sldChg chg="addSp delSp modSp mod">
        <pc:chgData name="Weiwei Jia" userId="7c2f71c6-eebc-4da0-9205-053e2dd877f5" providerId="ADAL" clId="{97E36FDB-2033-4E24-BC02-3E1D4A6ED09F}" dt="2021-01-20T04:29:47.015" v="2047" actId="20577"/>
        <pc:sldMkLst>
          <pc:docMk/>
          <pc:sldMk cId="1231952275" sldId="474"/>
        </pc:sldMkLst>
        <pc:spChg chg="del">
          <ac:chgData name="Weiwei Jia" userId="7c2f71c6-eebc-4da0-9205-053e2dd877f5" providerId="ADAL" clId="{97E36FDB-2033-4E24-BC02-3E1D4A6ED09F}" dt="2021-01-20T02:17:45.802" v="0" actId="478"/>
          <ac:spMkLst>
            <pc:docMk/>
            <pc:sldMk cId="1231952275" sldId="474"/>
            <ac:spMk id="2" creationId="{0BC373C7-5ED6-4381-BD62-EE25B53D6D87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3" creationId="{5F185199-CF06-4B9E-BE8B-400162F4B2B7}"/>
          </ac:spMkLst>
        </pc:spChg>
        <pc:spChg chg="add del mod">
          <ac:chgData name="Weiwei Jia" userId="7c2f71c6-eebc-4da0-9205-053e2dd877f5" providerId="ADAL" clId="{97E36FDB-2033-4E24-BC02-3E1D4A6ED09F}" dt="2021-01-20T02:17:47.650" v="1" actId="478"/>
          <ac:spMkLst>
            <pc:docMk/>
            <pc:sldMk cId="1231952275" sldId="474"/>
            <ac:spMk id="6" creationId="{2D095899-6A68-4B19-906D-D67FB0EC9CC9}"/>
          </ac:spMkLst>
        </pc:spChg>
        <pc:spChg chg="mod">
          <ac:chgData name="Weiwei Jia" userId="7c2f71c6-eebc-4da0-9205-053e2dd877f5" providerId="ADAL" clId="{97E36FDB-2033-4E24-BC02-3E1D4A6ED09F}" dt="2021-01-20T04:29:47.015" v="2047" actId="20577"/>
          <ac:spMkLst>
            <pc:docMk/>
            <pc:sldMk cId="1231952275" sldId="474"/>
            <ac:spMk id="38" creationId="{0BB900A8-EE7E-43EE-BC28-5E197DEC6BCA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43" creationId="{F357B7D0-D884-49BD-9D30-56989C6908E5}"/>
          </ac:spMkLst>
        </pc:spChg>
        <pc:spChg chg="add mod">
          <ac:chgData name="Weiwei Jia" userId="7c2f71c6-eebc-4da0-9205-053e2dd877f5" providerId="ADAL" clId="{97E36FDB-2033-4E24-BC02-3E1D4A6ED09F}" dt="2021-01-20T02:37:27.875" v="329" actId="1038"/>
          <ac:spMkLst>
            <pc:docMk/>
            <pc:sldMk cId="1231952275" sldId="474"/>
            <ac:spMk id="44" creationId="{D67D7664-A517-476D-A7E5-7EA04E688054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49" creationId="{3058D0D4-F7E1-4952-8A58-6A16CAECF078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50" creationId="{FB9022CA-B473-4C30-B2B9-7C7F072D63AC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51" creationId="{3C5434BB-45A3-43B2-9AC8-4F38D773F2E1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52" creationId="{B2A4070C-C0F9-430D-B8F9-880792F7EB09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53" creationId="{5B362AF0-AD12-4400-9CAB-6FFC39FCCAC2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54" creationId="{053B552A-4F88-41BD-964C-0F837C825610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57" creationId="{37B30336-99D4-41D9-924B-B51E35E430D3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59" creationId="{BE52B72A-7697-4955-A18C-29B19FF4387A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60" creationId="{33D4FF0D-78F0-4887-9C2F-56B4CF3BDAB4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61" creationId="{261BD0BC-82E2-4C5D-A056-CB1913D9B5C7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62" creationId="{4CB3BBD0-3E6C-4238-8962-737E1591D6AD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63" creationId="{A0118B2E-A2C0-4FD3-A3A9-7AE49CEA7DB9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64" creationId="{CA736398-B90F-4A0E-8BC7-B225622360F0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65" creationId="{97AD98E3-6548-4C82-8B80-F93F852443FC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66" creationId="{36BC19E6-D02F-4AEC-8238-1DAA0F05564A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67" creationId="{37FE34C2-3941-44CF-BD9F-495D59963D67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68" creationId="{9B2F3412-C2CC-4610-9F23-0440CCFABC7E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69" creationId="{178AC3CD-B506-4E4E-8378-0112B8133219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70" creationId="{24E5C641-D973-4452-B3C0-681FA0E2C4C1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71" creationId="{93574C00-6C1B-4024-AAA1-EC13CD3FCB8C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72" creationId="{8851FF67-A5B0-428D-B4FE-1DF73404A5B1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73" creationId="{CFF50A77-6F89-4403-B68F-81244A75F89A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80" creationId="{45BDA6E9-19A7-4A77-80DD-7CCA4AC6165D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81" creationId="{3EF36723-2BEF-4E36-958F-517B6AB97025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82" creationId="{24C7DA50-4E39-4EA7-B1E9-5536CD42E2AD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83" creationId="{A8DE7ACE-EE0C-48FD-9F42-F70FABA5A00A}"/>
          </ac:spMkLst>
        </pc:spChg>
        <pc:spChg chg="mod">
          <ac:chgData name="Weiwei Jia" userId="7c2f71c6-eebc-4da0-9205-053e2dd877f5" providerId="ADAL" clId="{97E36FDB-2033-4E24-BC02-3E1D4A6ED09F}" dt="2021-01-20T02:35:05.450" v="309" actId="1076"/>
          <ac:spMkLst>
            <pc:docMk/>
            <pc:sldMk cId="1231952275" sldId="474"/>
            <ac:spMk id="84" creationId="{FCD26936-E11F-43FB-82DB-C070ACBEB02D}"/>
          </ac:spMkLst>
        </pc:spChg>
        <pc:cxnChg chg="mod">
          <ac:chgData name="Weiwei Jia" userId="7c2f71c6-eebc-4da0-9205-053e2dd877f5" providerId="ADAL" clId="{97E36FDB-2033-4E24-BC02-3E1D4A6ED09F}" dt="2021-01-20T02:35:05.450" v="309" actId="1076"/>
          <ac:cxnSpMkLst>
            <pc:docMk/>
            <pc:sldMk cId="1231952275" sldId="474"/>
            <ac:cxnSpMk id="55" creationId="{F3EA61D3-9173-450A-9C25-94D0A586ED7C}"/>
          </ac:cxnSpMkLst>
        </pc:cxnChg>
        <pc:cxnChg chg="mod">
          <ac:chgData name="Weiwei Jia" userId="7c2f71c6-eebc-4da0-9205-053e2dd877f5" providerId="ADAL" clId="{97E36FDB-2033-4E24-BC02-3E1D4A6ED09F}" dt="2021-01-20T02:35:05.450" v="309" actId="1076"/>
          <ac:cxnSpMkLst>
            <pc:docMk/>
            <pc:sldMk cId="1231952275" sldId="474"/>
            <ac:cxnSpMk id="56" creationId="{C39FF90F-4C02-491D-9C54-2D4AA9A042D4}"/>
          </ac:cxnSpMkLst>
        </pc:cxnChg>
        <pc:cxnChg chg="mod">
          <ac:chgData name="Weiwei Jia" userId="7c2f71c6-eebc-4da0-9205-053e2dd877f5" providerId="ADAL" clId="{97E36FDB-2033-4E24-BC02-3E1D4A6ED09F}" dt="2021-01-20T02:35:05.450" v="309" actId="1076"/>
          <ac:cxnSpMkLst>
            <pc:docMk/>
            <pc:sldMk cId="1231952275" sldId="474"/>
            <ac:cxnSpMk id="74" creationId="{AA997932-5375-49C7-9380-D653F25A0AFE}"/>
          </ac:cxnSpMkLst>
        </pc:cxnChg>
        <pc:cxnChg chg="mod">
          <ac:chgData name="Weiwei Jia" userId="7c2f71c6-eebc-4da0-9205-053e2dd877f5" providerId="ADAL" clId="{97E36FDB-2033-4E24-BC02-3E1D4A6ED09F}" dt="2021-01-20T02:35:05.450" v="309" actId="1076"/>
          <ac:cxnSpMkLst>
            <pc:docMk/>
            <pc:sldMk cId="1231952275" sldId="474"/>
            <ac:cxnSpMk id="75" creationId="{16703636-0EFA-41B9-95FF-5CA25AA889C8}"/>
          </ac:cxnSpMkLst>
        </pc:cxnChg>
        <pc:cxnChg chg="mod">
          <ac:chgData name="Weiwei Jia" userId="7c2f71c6-eebc-4da0-9205-053e2dd877f5" providerId="ADAL" clId="{97E36FDB-2033-4E24-BC02-3E1D4A6ED09F}" dt="2021-01-20T02:35:05.450" v="309" actId="1076"/>
          <ac:cxnSpMkLst>
            <pc:docMk/>
            <pc:sldMk cId="1231952275" sldId="474"/>
            <ac:cxnSpMk id="76" creationId="{7ED78CD1-A9AF-40AF-A722-D14ED7F75F08}"/>
          </ac:cxnSpMkLst>
        </pc:cxnChg>
        <pc:cxnChg chg="mod">
          <ac:chgData name="Weiwei Jia" userId="7c2f71c6-eebc-4da0-9205-053e2dd877f5" providerId="ADAL" clId="{97E36FDB-2033-4E24-BC02-3E1D4A6ED09F}" dt="2021-01-20T02:35:05.450" v="309" actId="1076"/>
          <ac:cxnSpMkLst>
            <pc:docMk/>
            <pc:sldMk cId="1231952275" sldId="474"/>
            <ac:cxnSpMk id="77" creationId="{84408839-EE79-493D-9BCA-B332276F54D9}"/>
          </ac:cxnSpMkLst>
        </pc:cxnChg>
        <pc:cxnChg chg="mod">
          <ac:chgData name="Weiwei Jia" userId="7c2f71c6-eebc-4da0-9205-053e2dd877f5" providerId="ADAL" clId="{97E36FDB-2033-4E24-BC02-3E1D4A6ED09F}" dt="2021-01-20T02:35:05.450" v="309" actId="1076"/>
          <ac:cxnSpMkLst>
            <pc:docMk/>
            <pc:sldMk cId="1231952275" sldId="474"/>
            <ac:cxnSpMk id="78" creationId="{90C11568-B827-4711-88A8-226E9AAB1B65}"/>
          </ac:cxnSpMkLst>
        </pc:cxnChg>
        <pc:cxnChg chg="mod">
          <ac:chgData name="Weiwei Jia" userId="7c2f71c6-eebc-4da0-9205-053e2dd877f5" providerId="ADAL" clId="{97E36FDB-2033-4E24-BC02-3E1D4A6ED09F}" dt="2021-01-20T02:35:05.450" v="309" actId="1076"/>
          <ac:cxnSpMkLst>
            <pc:docMk/>
            <pc:sldMk cId="1231952275" sldId="474"/>
            <ac:cxnSpMk id="79" creationId="{6CDE3B07-AF77-4F93-AEDC-C9BBB74DDF57}"/>
          </ac:cxnSpMkLst>
        </pc:cxnChg>
      </pc:sldChg>
      <pc:sldChg chg="addSp delSp modSp mod">
        <pc:chgData name="Weiwei Jia" userId="7c2f71c6-eebc-4da0-9205-053e2dd877f5" providerId="ADAL" clId="{97E36FDB-2033-4E24-BC02-3E1D4A6ED09F}" dt="2021-01-20T03:01:00.947" v="582" actId="108"/>
        <pc:sldMkLst>
          <pc:docMk/>
          <pc:sldMk cId="3251010183" sldId="475"/>
        </pc:sldMkLst>
        <pc:spChg chg="del">
          <ac:chgData name="Weiwei Jia" userId="7c2f71c6-eebc-4da0-9205-053e2dd877f5" providerId="ADAL" clId="{97E36FDB-2033-4E24-BC02-3E1D4A6ED09F}" dt="2021-01-20T02:32:28.136" v="266" actId="478"/>
          <ac:spMkLst>
            <pc:docMk/>
            <pc:sldMk cId="3251010183" sldId="475"/>
            <ac:spMk id="2" creationId="{0BC373C7-5ED6-4381-BD62-EE25B53D6D87}"/>
          </ac:spMkLst>
        </pc:spChg>
        <pc:spChg chg="add del mod">
          <ac:chgData name="Weiwei Jia" userId="7c2f71c6-eebc-4da0-9205-053e2dd877f5" providerId="ADAL" clId="{97E36FDB-2033-4E24-BC02-3E1D4A6ED09F}" dt="2021-01-20T02:32:30.078" v="267" actId="478"/>
          <ac:spMkLst>
            <pc:docMk/>
            <pc:sldMk cId="3251010183" sldId="475"/>
            <ac:spMk id="5" creationId="{D3C21B83-C733-4C05-817C-5D1F58A25CDC}"/>
          </ac:spMkLst>
        </pc:spChg>
        <pc:spChg chg="mod">
          <ac:chgData name="Weiwei Jia" userId="7c2f71c6-eebc-4da0-9205-053e2dd877f5" providerId="ADAL" clId="{97E36FDB-2033-4E24-BC02-3E1D4A6ED09F}" dt="2021-01-20T03:01:00.947" v="582" actId="108"/>
          <ac:spMkLst>
            <pc:docMk/>
            <pc:sldMk cId="3251010183" sldId="475"/>
            <ac:spMk id="41" creationId="{3BA07C5E-2C1F-42C8-9BFA-29C0862D5CDB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75" creationId="{91175922-930A-40CD-9072-C8BF3247C082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76" creationId="{0E026435-0905-4B1F-B7A0-8D0CDAA19DA8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77" creationId="{55886B2A-2FB3-4572-B03C-CDDFC8056607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78" creationId="{FCE4E473-A246-479E-9504-047E2DF1DB34}"/>
          </ac:spMkLst>
        </pc:spChg>
        <pc:spChg chg="add mod">
          <ac:chgData name="Weiwei Jia" userId="7c2f71c6-eebc-4da0-9205-053e2dd877f5" providerId="ADAL" clId="{97E36FDB-2033-4E24-BC02-3E1D4A6ED09F}" dt="2021-01-20T02:37:05.951" v="328" actId="1037"/>
          <ac:spMkLst>
            <pc:docMk/>
            <pc:sldMk cId="3251010183" sldId="475"/>
            <ac:spMk id="81" creationId="{B2A72F67-731A-45C3-8070-BC2CF48BFB41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33" creationId="{A29958A9-3046-43D6-8E6B-379009F025C8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34" creationId="{E5CC3DC3-59DB-4839-9144-C9FA1243E2CC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35" creationId="{E355E734-62E6-4A5B-B11F-0DF9B3B629D7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36" creationId="{93B22BFF-500E-4B54-9A90-A557E61853CC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37" creationId="{A5F550E8-0773-4C64-A2C0-02344424C2D1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38" creationId="{457A4D91-CCFD-40CB-880A-0D13A229ED5B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39" creationId="{54511E3B-72F4-4825-B755-784EC42FA177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46" creationId="{594C7D45-0BF7-4847-B7C0-0B31F3158A31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55" creationId="{DA977F40-FEC3-4B55-A200-A1B9F87D4609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59" creationId="{B96E363D-34F1-4859-8EE9-60602A351485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60" creationId="{07C20879-C29E-4E1A-889A-532443205C82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61" creationId="{E982F70A-1A13-4645-BEB1-9B341D4D8BC2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62" creationId="{9B1817DF-0A78-4DFC-96DF-3E8313936383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63" creationId="{B29A7E6C-BC00-45D1-B085-2B18FE8C40A4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64" creationId="{655AE0E1-C575-4D59-B984-2ABF42462B51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65" creationId="{7A84707C-04CB-4357-9FF7-646AE20D262C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78" creationId="{DAE3142B-6441-4012-86F9-46B4C8EE346F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79" creationId="{138B5F50-71D3-4B16-A77A-DEFB3728480F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80" creationId="{31849233-0ACB-49A0-AE28-D62652843396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81" creationId="{AABEE420-BA55-4991-8056-79F2076EA570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82" creationId="{4F848502-D5A4-4EE4-ABAC-B256662CE4E5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83" creationId="{ED22A925-5BC1-4A34-B19C-C3901F00C5BC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84" creationId="{E01B962A-CFE7-4001-8EE6-102F015315AA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85" creationId="{F807C4D4-6BB9-4B24-B3E7-434B2348FFAB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186" creationId="{25B0DB1E-24C0-4D07-B5EA-0E2BCD115DAB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09" creationId="{ED5DC36F-86CA-4070-9412-70C6C639AE8F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10" creationId="{DD571F55-4FC7-40FC-B70E-C878ABD4CFDF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17" creationId="{6E727ECD-A7A3-48F7-A3A1-A678BA27A2CA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18" creationId="{0DD42FFF-90C8-45D9-A470-92599F4F7F90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20" creationId="{C04004EB-DB5A-44E3-8005-17E8A5341348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22" creationId="{FE9A5FAF-2DF5-4033-88CC-8BD794D60579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23" creationId="{6AB8BD27-838F-404B-91EB-EF8AE668E58C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24" creationId="{6F8784F1-9F3B-4C37-913A-CC104867EED4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27" creationId="{BA652C81-C12F-44EA-9780-022BB31160B7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30" creationId="{0CD50F71-B600-4452-9ABB-6EC9DEBBFE5D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31" creationId="{119E296A-92FA-416D-BA6A-EF593CC3161E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32" creationId="{1F6B25D1-692F-41B1-8D25-E644E7F15D71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33" creationId="{C7094BCD-C33E-4D2F-9250-DFDD5D50667F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34" creationId="{D41EEDD3-9DDB-4518-8B1E-4D66F8B3C392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35" creationId="{EA785867-059A-4736-848F-B330A36C0319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36" creationId="{BD349870-48E7-46FC-B66F-E381D6443BFA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37" creationId="{95AFE285-1B95-4A5C-BCB9-800E1BC487CB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38" creationId="{710AB208-C725-484C-A727-EE8D4A37D9B9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39" creationId="{88CC1EE1-3A93-4B7B-9D3B-637068CD6D7F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40" creationId="{64BA224F-DDA5-4151-82B9-93EEDA19F4FD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41" creationId="{36C42B93-4C6E-4B8F-94DD-C9ECBB63F4B9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42" creationId="{E3750BED-C7F8-49D5-B67E-584D35AB706D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43" creationId="{813193EA-8F25-4808-9C4F-E76B3313FE1A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44" creationId="{E1EE7CF5-67BE-4D29-9002-17E57ECB5120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51" creationId="{E30848CC-6063-4D1E-8638-32BA4C1EA139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52" creationId="{8DF26BDF-F8E3-4B91-A1C2-5FC8AA868292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58" creationId="{8AE2CA37-F79C-4666-A6E2-7F3238C218A3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69" creationId="{CC45AD30-47CE-412F-9E2E-E04D49EA8ED9}"/>
          </ac:spMkLst>
        </pc:spChg>
        <pc:spChg chg="mod">
          <ac:chgData name="Weiwei Jia" userId="7c2f71c6-eebc-4da0-9205-053e2dd877f5" providerId="ADAL" clId="{97E36FDB-2033-4E24-BC02-3E1D4A6ED09F}" dt="2021-01-20T02:36:05.070" v="313" actId="1076"/>
          <ac:spMkLst>
            <pc:docMk/>
            <pc:sldMk cId="3251010183" sldId="475"/>
            <ac:spMk id="270" creationId="{7063C998-EDB4-4F41-B55C-7842AC49E32C}"/>
          </ac:spMkLst>
        </pc:spChg>
        <pc:cxnChg chg="mod">
          <ac:chgData name="Weiwei Jia" userId="7c2f71c6-eebc-4da0-9205-053e2dd877f5" providerId="ADAL" clId="{97E36FDB-2033-4E24-BC02-3E1D4A6ED09F}" dt="2021-01-20T02:36:05.070" v="313" actId="1076"/>
          <ac:cxnSpMkLst>
            <pc:docMk/>
            <pc:sldMk cId="3251010183" sldId="475"/>
            <ac:cxnSpMk id="152" creationId="{22E8A05E-79C4-43DB-8650-4C2B1F55C985}"/>
          </ac:cxnSpMkLst>
        </pc:cxnChg>
        <pc:cxnChg chg="mod">
          <ac:chgData name="Weiwei Jia" userId="7c2f71c6-eebc-4da0-9205-053e2dd877f5" providerId="ADAL" clId="{97E36FDB-2033-4E24-BC02-3E1D4A6ED09F}" dt="2021-01-20T02:36:05.070" v="313" actId="1076"/>
          <ac:cxnSpMkLst>
            <pc:docMk/>
            <pc:sldMk cId="3251010183" sldId="475"/>
            <ac:cxnSpMk id="153" creationId="{F70DD8A6-6FCB-4B93-A827-0AE5459D1051}"/>
          </ac:cxnSpMkLst>
        </pc:cxnChg>
        <pc:cxnChg chg="mod">
          <ac:chgData name="Weiwei Jia" userId="7c2f71c6-eebc-4da0-9205-053e2dd877f5" providerId="ADAL" clId="{97E36FDB-2033-4E24-BC02-3E1D4A6ED09F}" dt="2021-01-20T02:36:05.070" v="313" actId="1076"/>
          <ac:cxnSpMkLst>
            <pc:docMk/>
            <pc:sldMk cId="3251010183" sldId="475"/>
            <ac:cxnSpMk id="187" creationId="{1143039C-512B-492D-818B-16C7D60FC9A7}"/>
          </ac:cxnSpMkLst>
        </pc:cxnChg>
        <pc:cxnChg chg="mod">
          <ac:chgData name="Weiwei Jia" userId="7c2f71c6-eebc-4da0-9205-053e2dd877f5" providerId="ADAL" clId="{97E36FDB-2033-4E24-BC02-3E1D4A6ED09F}" dt="2021-01-20T02:36:05.070" v="313" actId="1076"/>
          <ac:cxnSpMkLst>
            <pc:docMk/>
            <pc:sldMk cId="3251010183" sldId="475"/>
            <ac:cxnSpMk id="190" creationId="{E6247165-1801-4291-BBE2-195E27B7F7D1}"/>
          </ac:cxnSpMkLst>
        </pc:cxnChg>
        <pc:cxnChg chg="mod">
          <ac:chgData name="Weiwei Jia" userId="7c2f71c6-eebc-4da0-9205-053e2dd877f5" providerId="ADAL" clId="{97E36FDB-2033-4E24-BC02-3E1D4A6ED09F}" dt="2021-01-20T02:36:05.070" v="313" actId="1076"/>
          <ac:cxnSpMkLst>
            <pc:docMk/>
            <pc:sldMk cId="3251010183" sldId="475"/>
            <ac:cxnSpMk id="193" creationId="{7E915BDE-1F28-40AC-AE97-63FB18B18E58}"/>
          </ac:cxnSpMkLst>
        </pc:cxnChg>
        <pc:cxnChg chg="mod">
          <ac:chgData name="Weiwei Jia" userId="7c2f71c6-eebc-4da0-9205-053e2dd877f5" providerId="ADAL" clId="{97E36FDB-2033-4E24-BC02-3E1D4A6ED09F}" dt="2021-01-20T02:36:05.070" v="313" actId="1076"/>
          <ac:cxnSpMkLst>
            <pc:docMk/>
            <pc:sldMk cId="3251010183" sldId="475"/>
            <ac:cxnSpMk id="196" creationId="{8FFA5DA4-F6BF-4752-808E-C69B87682F81}"/>
          </ac:cxnSpMkLst>
        </pc:cxnChg>
        <pc:cxnChg chg="mod">
          <ac:chgData name="Weiwei Jia" userId="7c2f71c6-eebc-4da0-9205-053e2dd877f5" providerId="ADAL" clId="{97E36FDB-2033-4E24-BC02-3E1D4A6ED09F}" dt="2021-01-20T02:36:05.070" v="313" actId="1076"/>
          <ac:cxnSpMkLst>
            <pc:docMk/>
            <pc:sldMk cId="3251010183" sldId="475"/>
            <ac:cxnSpMk id="199" creationId="{E8B43590-8D50-44D7-B6F3-66C74759626C}"/>
          </ac:cxnSpMkLst>
        </pc:cxnChg>
        <pc:cxnChg chg="mod">
          <ac:chgData name="Weiwei Jia" userId="7c2f71c6-eebc-4da0-9205-053e2dd877f5" providerId="ADAL" clId="{97E36FDB-2033-4E24-BC02-3E1D4A6ED09F}" dt="2021-01-20T02:36:05.070" v="313" actId="1076"/>
          <ac:cxnSpMkLst>
            <pc:docMk/>
            <pc:sldMk cId="3251010183" sldId="475"/>
            <ac:cxnSpMk id="202" creationId="{9BF1CAD7-EE2E-432B-BA59-EB67262D579F}"/>
          </ac:cxnSpMkLst>
        </pc:cxnChg>
        <pc:cxnChg chg="mod">
          <ac:chgData name="Weiwei Jia" userId="7c2f71c6-eebc-4da0-9205-053e2dd877f5" providerId="ADAL" clId="{97E36FDB-2033-4E24-BC02-3E1D4A6ED09F}" dt="2021-01-20T02:36:05.070" v="313" actId="1076"/>
          <ac:cxnSpMkLst>
            <pc:docMk/>
            <pc:sldMk cId="3251010183" sldId="475"/>
            <ac:cxnSpMk id="225" creationId="{1E111B3B-AD4E-4BBD-B916-8C9D6B18E176}"/>
          </ac:cxnSpMkLst>
        </pc:cxnChg>
        <pc:cxnChg chg="mod">
          <ac:chgData name="Weiwei Jia" userId="7c2f71c6-eebc-4da0-9205-053e2dd877f5" providerId="ADAL" clId="{97E36FDB-2033-4E24-BC02-3E1D4A6ED09F}" dt="2021-01-20T02:36:05.070" v="313" actId="1076"/>
          <ac:cxnSpMkLst>
            <pc:docMk/>
            <pc:sldMk cId="3251010183" sldId="475"/>
            <ac:cxnSpMk id="226" creationId="{7E374094-1BD8-43CA-AE20-26F8A6FB8CE4}"/>
          </ac:cxnSpMkLst>
        </pc:cxnChg>
        <pc:cxnChg chg="mod">
          <ac:chgData name="Weiwei Jia" userId="7c2f71c6-eebc-4da0-9205-053e2dd877f5" providerId="ADAL" clId="{97E36FDB-2033-4E24-BC02-3E1D4A6ED09F}" dt="2021-01-20T02:36:05.070" v="313" actId="1076"/>
          <ac:cxnSpMkLst>
            <pc:docMk/>
            <pc:sldMk cId="3251010183" sldId="475"/>
            <ac:cxnSpMk id="245" creationId="{B0731DBF-63E8-4518-950F-CBF9B3A455A2}"/>
          </ac:cxnSpMkLst>
        </pc:cxnChg>
        <pc:cxnChg chg="mod">
          <ac:chgData name="Weiwei Jia" userId="7c2f71c6-eebc-4da0-9205-053e2dd877f5" providerId="ADAL" clId="{97E36FDB-2033-4E24-BC02-3E1D4A6ED09F}" dt="2021-01-20T02:36:05.070" v="313" actId="1076"/>
          <ac:cxnSpMkLst>
            <pc:docMk/>
            <pc:sldMk cId="3251010183" sldId="475"/>
            <ac:cxnSpMk id="246" creationId="{BE4ED7DA-4AA9-48B8-8F36-AC086868A1C6}"/>
          </ac:cxnSpMkLst>
        </pc:cxnChg>
        <pc:cxnChg chg="mod">
          <ac:chgData name="Weiwei Jia" userId="7c2f71c6-eebc-4da0-9205-053e2dd877f5" providerId="ADAL" clId="{97E36FDB-2033-4E24-BC02-3E1D4A6ED09F}" dt="2021-01-20T02:36:05.070" v="313" actId="1076"/>
          <ac:cxnSpMkLst>
            <pc:docMk/>
            <pc:sldMk cId="3251010183" sldId="475"/>
            <ac:cxnSpMk id="247" creationId="{D03AD99F-1654-41F7-A9E7-85A096C0D7B8}"/>
          </ac:cxnSpMkLst>
        </pc:cxnChg>
        <pc:cxnChg chg="mod">
          <ac:chgData name="Weiwei Jia" userId="7c2f71c6-eebc-4da0-9205-053e2dd877f5" providerId="ADAL" clId="{97E36FDB-2033-4E24-BC02-3E1D4A6ED09F}" dt="2021-01-20T02:36:05.070" v="313" actId="1076"/>
          <ac:cxnSpMkLst>
            <pc:docMk/>
            <pc:sldMk cId="3251010183" sldId="475"/>
            <ac:cxnSpMk id="248" creationId="{2F39B1B3-9E15-4A10-96C5-F877D943126F}"/>
          </ac:cxnSpMkLst>
        </pc:cxnChg>
        <pc:cxnChg chg="mod">
          <ac:chgData name="Weiwei Jia" userId="7c2f71c6-eebc-4da0-9205-053e2dd877f5" providerId="ADAL" clId="{97E36FDB-2033-4E24-BC02-3E1D4A6ED09F}" dt="2021-01-20T02:36:05.070" v="313" actId="1076"/>
          <ac:cxnSpMkLst>
            <pc:docMk/>
            <pc:sldMk cId="3251010183" sldId="475"/>
            <ac:cxnSpMk id="249" creationId="{CF699B2F-505C-4079-BC8E-6FE5D13BA1AE}"/>
          </ac:cxnSpMkLst>
        </pc:cxnChg>
        <pc:cxnChg chg="mod">
          <ac:chgData name="Weiwei Jia" userId="7c2f71c6-eebc-4da0-9205-053e2dd877f5" providerId="ADAL" clId="{97E36FDB-2033-4E24-BC02-3E1D4A6ED09F}" dt="2021-01-20T02:36:05.070" v="313" actId="1076"/>
          <ac:cxnSpMkLst>
            <pc:docMk/>
            <pc:sldMk cId="3251010183" sldId="475"/>
            <ac:cxnSpMk id="250" creationId="{0D862388-9409-4927-8D7C-C696E3B564E7}"/>
          </ac:cxnSpMkLst>
        </pc:cxnChg>
      </pc:sldChg>
      <pc:sldChg chg="modSp add mod">
        <pc:chgData name="Weiwei Jia" userId="7c2f71c6-eebc-4da0-9205-053e2dd877f5" providerId="ADAL" clId="{97E36FDB-2033-4E24-BC02-3E1D4A6ED09F}" dt="2021-01-20T15:32:27.179" v="6201" actId="108"/>
        <pc:sldMkLst>
          <pc:docMk/>
          <pc:sldMk cId="2797243158" sldId="476"/>
        </pc:sldMkLst>
        <pc:spChg chg="mod">
          <ac:chgData name="Weiwei Jia" userId="7c2f71c6-eebc-4da0-9205-053e2dd877f5" providerId="ADAL" clId="{97E36FDB-2033-4E24-BC02-3E1D4A6ED09F}" dt="2021-01-20T15:16:50.855" v="5208" actId="20577"/>
          <ac:spMkLst>
            <pc:docMk/>
            <pc:sldMk cId="2797243158" sldId="476"/>
            <ac:spMk id="2" creationId="{00000000-0000-0000-0000-000000000000}"/>
          </ac:spMkLst>
        </pc:spChg>
        <pc:spChg chg="mod">
          <ac:chgData name="Weiwei Jia" userId="7c2f71c6-eebc-4da0-9205-053e2dd877f5" providerId="ADAL" clId="{97E36FDB-2033-4E24-BC02-3E1D4A6ED09F}" dt="2021-01-20T15:32:27.179" v="6201" actId="108"/>
          <ac:spMkLst>
            <pc:docMk/>
            <pc:sldMk cId="2797243158" sldId="476"/>
            <ac:spMk id="3" creationId="{00000000-0000-0000-0000-000000000000}"/>
          </ac:spMkLst>
        </pc:spChg>
      </pc:sldChg>
    </pc:docChg>
  </pc:docChgLst>
  <pc:docChgLst>
    <pc:chgData name="Weiwei Jia" userId="7c2f71c6-eebc-4da0-9205-053e2dd877f5" providerId="ADAL" clId="{3ABD9D04-4505-44E4-AC57-593FB4259F3E}"/>
    <pc:docChg chg="undo redo custSel addSld delSld modSld sldOrd">
      <pc:chgData name="Weiwei Jia" userId="7c2f71c6-eebc-4da0-9205-053e2dd877f5" providerId="ADAL" clId="{3ABD9D04-4505-44E4-AC57-593FB4259F3E}" dt="2021-01-09T06:51:19.299" v="29483" actId="1076"/>
      <pc:docMkLst>
        <pc:docMk/>
      </pc:docMkLst>
      <pc:sldChg chg="modSp mod">
        <pc:chgData name="Weiwei Jia" userId="7c2f71c6-eebc-4da0-9205-053e2dd877f5" providerId="ADAL" clId="{3ABD9D04-4505-44E4-AC57-593FB4259F3E}" dt="2021-01-06T01:42:44.281" v="6295" actId="20577"/>
        <pc:sldMkLst>
          <pc:docMk/>
          <pc:sldMk cId="829027659" sldId="256"/>
        </pc:sldMkLst>
        <pc:spChg chg="mod">
          <ac:chgData name="Weiwei Jia" userId="7c2f71c6-eebc-4da0-9205-053e2dd877f5" providerId="ADAL" clId="{3ABD9D04-4505-44E4-AC57-593FB4259F3E}" dt="2021-01-06T01:42:44.281" v="6295" actId="20577"/>
          <ac:spMkLst>
            <pc:docMk/>
            <pc:sldMk cId="829027659" sldId="256"/>
            <ac:spMk id="2" creationId="{7E28AF67-014B-4C62-8082-6F24E3A6D078}"/>
          </ac:spMkLst>
        </pc:spChg>
        <pc:spChg chg="mod">
          <ac:chgData name="Weiwei Jia" userId="7c2f71c6-eebc-4da0-9205-053e2dd877f5" providerId="ADAL" clId="{3ABD9D04-4505-44E4-AC57-593FB4259F3E}" dt="2020-12-25T16:12:33.041" v="196" actId="6549"/>
          <ac:spMkLst>
            <pc:docMk/>
            <pc:sldMk cId="829027659" sldId="256"/>
            <ac:spMk id="3" creationId="{43092277-7F6F-4431-BECC-7203BA7FFD56}"/>
          </ac:spMkLst>
        </pc:spChg>
      </pc:sldChg>
      <pc:sldChg chg="ord">
        <pc:chgData name="Weiwei Jia" userId="7c2f71c6-eebc-4da0-9205-053e2dd877f5" providerId="ADAL" clId="{3ABD9D04-4505-44E4-AC57-593FB4259F3E}" dt="2020-12-25T19:36:59.776" v="219"/>
        <pc:sldMkLst>
          <pc:docMk/>
          <pc:sldMk cId="457700357" sldId="269"/>
        </pc:sldMkLst>
      </pc:sldChg>
      <pc:sldChg chg="del">
        <pc:chgData name="Weiwei Jia" userId="7c2f71c6-eebc-4da0-9205-053e2dd877f5" providerId="ADAL" clId="{3ABD9D04-4505-44E4-AC57-593FB4259F3E}" dt="2020-12-25T16:15:07.230" v="197" actId="47"/>
        <pc:sldMkLst>
          <pc:docMk/>
          <pc:sldMk cId="1823112280" sldId="270"/>
        </pc:sldMkLst>
      </pc:sldChg>
      <pc:sldChg chg="del">
        <pc:chgData name="Weiwei Jia" userId="7c2f71c6-eebc-4da0-9205-053e2dd877f5" providerId="ADAL" clId="{3ABD9D04-4505-44E4-AC57-593FB4259F3E}" dt="2020-12-25T16:15:12.207" v="198" actId="47"/>
        <pc:sldMkLst>
          <pc:docMk/>
          <pc:sldMk cId="3869390881" sldId="271"/>
        </pc:sldMkLst>
      </pc:sldChg>
      <pc:sldChg chg="modSp mod">
        <pc:chgData name="Weiwei Jia" userId="7c2f71c6-eebc-4da0-9205-053e2dd877f5" providerId="ADAL" clId="{3ABD9D04-4505-44E4-AC57-593FB4259F3E}" dt="2021-01-08T06:23:52.333" v="13232"/>
        <pc:sldMkLst>
          <pc:docMk/>
          <pc:sldMk cId="519542447" sldId="275"/>
        </pc:sldMkLst>
        <pc:spChg chg="mod">
          <ac:chgData name="Weiwei Jia" userId="7c2f71c6-eebc-4da0-9205-053e2dd877f5" providerId="ADAL" clId="{3ABD9D04-4505-44E4-AC57-593FB4259F3E}" dt="2021-01-08T06:23:52.333" v="13232"/>
          <ac:spMkLst>
            <pc:docMk/>
            <pc:sldMk cId="519542447" sldId="275"/>
            <ac:spMk id="3" creationId="{25F322E2-60D9-4D1C-9D14-2A31217C85C6}"/>
          </ac:spMkLst>
        </pc:spChg>
      </pc:sldChg>
      <pc:sldChg chg="del">
        <pc:chgData name="Weiwei Jia" userId="7c2f71c6-eebc-4da0-9205-053e2dd877f5" providerId="ADAL" clId="{3ABD9D04-4505-44E4-AC57-593FB4259F3E}" dt="2020-12-25T16:15:54.611" v="206" actId="47"/>
        <pc:sldMkLst>
          <pc:docMk/>
          <pc:sldMk cId="3012084002" sldId="391"/>
        </pc:sldMkLst>
      </pc:sldChg>
      <pc:sldChg chg="ord">
        <pc:chgData name="Weiwei Jia" userId="7c2f71c6-eebc-4da0-9205-053e2dd877f5" providerId="ADAL" clId="{3ABD9D04-4505-44E4-AC57-593FB4259F3E}" dt="2020-12-25T19:56:33.819" v="223"/>
        <pc:sldMkLst>
          <pc:docMk/>
          <pc:sldMk cId="858808304" sldId="392"/>
        </pc:sldMkLst>
      </pc:sldChg>
      <pc:sldChg chg="del">
        <pc:chgData name="Weiwei Jia" userId="7c2f71c6-eebc-4da0-9205-053e2dd877f5" providerId="ADAL" clId="{3ABD9D04-4505-44E4-AC57-593FB4259F3E}" dt="2020-12-25T16:15:56.346" v="207" actId="47"/>
        <pc:sldMkLst>
          <pc:docMk/>
          <pc:sldMk cId="3852131649" sldId="393"/>
        </pc:sldMkLst>
      </pc:sldChg>
      <pc:sldChg chg="del">
        <pc:chgData name="Weiwei Jia" userId="7c2f71c6-eebc-4da0-9205-053e2dd877f5" providerId="ADAL" clId="{3ABD9D04-4505-44E4-AC57-593FB4259F3E}" dt="2020-12-25T16:15:57.691" v="209" actId="47"/>
        <pc:sldMkLst>
          <pc:docMk/>
          <pc:sldMk cId="3368765264" sldId="394"/>
        </pc:sldMkLst>
      </pc:sldChg>
      <pc:sldChg chg="del">
        <pc:chgData name="Weiwei Jia" userId="7c2f71c6-eebc-4da0-9205-053e2dd877f5" providerId="ADAL" clId="{3ABD9D04-4505-44E4-AC57-593FB4259F3E}" dt="2020-12-25T16:15:58.374" v="210" actId="47"/>
        <pc:sldMkLst>
          <pc:docMk/>
          <pc:sldMk cId="4029910913" sldId="395"/>
        </pc:sldMkLst>
      </pc:sldChg>
      <pc:sldChg chg="del">
        <pc:chgData name="Weiwei Jia" userId="7c2f71c6-eebc-4da0-9205-053e2dd877f5" providerId="ADAL" clId="{3ABD9D04-4505-44E4-AC57-593FB4259F3E}" dt="2020-12-25T16:16:04.018" v="212" actId="47"/>
        <pc:sldMkLst>
          <pc:docMk/>
          <pc:sldMk cId="2659899086" sldId="396"/>
        </pc:sldMkLst>
      </pc:sldChg>
      <pc:sldChg chg="ord">
        <pc:chgData name="Weiwei Jia" userId="7c2f71c6-eebc-4da0-9205-053e2dd877f5" providerId="ADAL" clId="{3ABD9D04-4505-44E4-AC57-593FB4259F3E}" dt="2020-12-25T19:37:11.442" v="221"/>
        <pc:sldMkLst>
          <pc:docMk/>
          <pc:sldMk cId="359321592" sldId="403"/>
        </pc:sldMkLst>
      </pc:sldChg>
      <pc:sldChg chg="ord">
        <pc:chgData name="Weiwei Jia" userId="7c2f71c6-eebc-4da0-9205-053e2dd877f5" providerId="ADAL" clId="{3ABD9D04-4505-44E4-AC57-593FB4259F3E}" dt="2020-12-25T19:36:40.857" v="217"/>
        <pc:sldMkLst>
          <pc:docMk/>
          <pc:sldMk cId="993211582" sldId="408"/>
        </pc:sldMkLst>
      </pc:sldChg>
      <pc:sldChg chg="del">
        <pc:chgData name="Weiwei Jia" userId="7c2f71c6-eebc-4da0-9205-053e2dd877f5" providerId="ADAL" clId="{3ABD9D04-4505-44E4-AC57-593FB4259F3E}" dt="2020-12-25T16:15:53.231" v="205" actId="47"/>
        <pc:sldMkLst>
          <pc:docMk/>
          <pc:sldMk cId="925906143" sldId="423"/>
        </pc:sldMkLst>
      </pc:sldChg>
      <pc:sldChg chg="del">
        <pc:chgData name="Weiwei Jia" userId="7c2f71c6-eebc-4da0-9205-053e2dd877f5" providerId="ADAL" clId="{3ABD9D04-4505-44E4-AC57-593FB4259F3E}" dt="2020-12-25T16:15:56.994" v="208" actId="47"/>
        <pc:sldMkLst>
          <pc:docMk/>
          <pc:sldMk cId="2764124384" sldId="424"/>
        </pc:sldMkLst>
      </pc:sldChg>
      <pc:sldChg chg="del">
        <pc:chgData name="Weiwei Jia" userId="7c2f71c6-eebc-4da0-9205-053e2dd877f5" providerId="ADAL" clId="{3ABD9D04-4505-44E4-AC57-593FB4259F3E}" dt="2020-12-25T16:16:01.370" v="211" actId="47"/>
        <pc:sldMkLst>
          <pc:docMk/>
          <pc:sldMk cId="1252762077" sldId="425"/>
        </pc:sldMkLst>
      </pc:sldChg>
      <pc:sldChg chg="ord">
        <pc:chgData name="Weiwei Jia" userId="7c2f71c6-eebc-4da0-9205-053e2dd877f5" providerId="ADAL" clId="{3ABD9D04-4505-44E4-AC57-593FB4259F3E}" dt="2020-12-25T19:36:16.900" v="215"/>
        <pc:sldMkLst>
          <pc:docMk/>
          <pc:sldMk cId="2035235383" sldId="429"/>
        </pc:sldMkLst>
      </pc:sldChg>
      <pc:sldChg chg="del">
        <pc:chgData name="Weiwei Jia" userId="7c2f71c6-eebc-4da0-9205-053e2dd877f5" providerId="ADAL" clId="{3ABD9D04-4505-44E4-AC57-593FB4259F3E}" dt="2020-12-25T19:36:13.411" v="213" actId="47"/>
        <pc:sldMkLst>
          <pc:docMk/>
          <pc:sldMk cId="320276097" sldId="430"/>
        </pc:sldMkLst>
      </pc:sldChg>
      <pc:sldChg chg="del">
        <pc:chgData name="Weiwei Jia" userId="7c2f71c6-eebc-4da0-9205-053e2dd877f5" providerId="ADAL" clId="{3ABD9D04-4505-44E4-AC57-593FB4259F3E}" dt="2020-12-25T16:15:41.731" v="200" actId="47"/>
        <pc:sldMkLst>
          <pc:docMk/>
          <pc:sldMk cId="2719090063" sldId="437"/>
        </pc:sldMkLst>
      </pc:sldChg>
      <pc:sldChg chg="del">
        <pc:chgData name="Weiwei Jia" userId="7c2f71c6-eebc-4da0-9205-053e2dd877f5" providerId="ADAL" clId="{3ABD9D04-4505-44E4-AC57-593FB4259F3E}" dt="2020-12-25T16:15:42.408" v="201" actId="47"/>
        <pc:sldMkLst>
          <pc:docMk/>
          <pc:sldMk cId="2194640394" sldId="438"/>
        </pc:sldMkLst>
      </pc:sldChg>
      <pc:sldChg chg="del">
        <pc:chgData name="Weiwei Jia" userId="7c2f71c6-eebc-4da0-9205-053e2dd877f5" providerId="ADAL" clId="{3ABD9D04-4505-44E4-AC57-593FB4259F3E}" dt="2020-12-25T16:15:43.170" v="202" actId="47"/>
        <pc:sldMkLst>
          <pc:docMk/>
          <pc:sldMk cId="1227697989" sldId="439"/>
        </pc:sldMkLst>
      </pc:sldChg>
      <pc:sldChg chg="modSp add mod modAnim">
        <pc:chgData name="Weiwei Jia" userId="7c2f71c6-eebc-4da0-9205-053e2dd877f5" providerId="ADAL" clId="{3ABD9D04-4505-44E4-AC57-593FB4259F3E}" dt="2021-01-09T06:06:17.855" v="28561" actId="20577"/>
        <pc:sldMkLst>
          <pc:docMk/>
          <pc:sldMk cId="4183652115" sldId="448"/>
        </pc:sldMkLst>
        <pc:spChg chg="mod">
          <ac:chgData name="Weiwei Jia" userId="7c2f71c6-eebc-4da0-9205-053e2dd877f5" providerId="ADAL" clId="{3ABD9D04-4505-44E4-AC57-593FB4259F3E}" dt="2021-01-05T16:02:36.685" v="314" actId="20577"/>
          <ac:spMkLst>
            <pc:docMk/>
            <pc:sldMk cId="4183652115" sldId="448"/>
            <ac:spMk id="2" creationId="{00000000-0000-0000-0000-000000000000}"/>
          </ac:spMkLst>
        </pc:spChg>
        <pc:spChg chg="mod">
          <ac:chgData name="Weiwei Jia" userId="7c2f71c6-eebc-4da0-9205-053e2dd877f5" providerId="ADAL" clId="{3ABD9D04-4505-44E4-AC57-593FB4259F3E}" dt="2021-01-09T06:06:17.855" v="28561" actId="20577"/>
          <ac:spMkLst>
            <pc:docMk/>
            <pc:sldMk cId="4183652115" sldId="448"/>
            <ac:spMk id="3" creationId="{00000000-0000-0000-0000-000000000000}"/>
          </ac:spMkLst>
        </pc:spChg>
      </pc:sldChg>
      <pc:sldChg chg="addSp delSp modSp add mod modAnim">
        <pc:chgData name="Weiwei Jia" userId="7c2f71c6-eebc-4da0-9205-053e2dd877f5" providerId="ADAL" clId="{3ABD9D04-4505-44E4-AC57-593FB4259F3E}" dt="2021-01-09T06:21:02.573" v="28847" actId="20577"/>
        <pc:sldMkLst>
          <pc:docMk/>
          <pc:sldMk cId="4202019522" sldId="449"/>
        </pc:sldMkLst>
        <pc:spChg chg="mod">
          <ac:chgData name="Weiwei Jia" userId="7c2f71c6-eebc-4da0-9205-053e2dd877f5" providerId="ADAL" clId="{3ABD9D04-4505-44E4-AC57-593FB4259F3E}" dt="2021-01-08T02:43:51.814" v="8855" actId="14100"/>
          <ac:spMkLst>
            <pc:docMk/>
            <pc:sldMk cId="4202019522" sldId="449"/>
            <ac:spMk id="2" creationId="{00000000-0000-0000-0000-000000000000}"/>
          </ac:spMkLst>
        </pc:spChg>
        <pc:spChg chg="mod">
          <ac:chgData name="Weiwei Jia" userId="7c2f71c6-eebc-4da0-9205-053e2dd877f5" providerId="ADAL" clId="{3ABD9D04-4505-44E4-AC57-593FB4259F3E}" dt="2021-01-09T06:21:02.573" v="28847" actId="20577"/>
          <ac:spMkLst>
            <pc:docMk/>
            <pc:sldMk cId="4202019522" sldId="449"/>
            <ac:spMk id="3" creationId="{00000000-0000-0000-0000-000000000000}"/>
          </ac:spMkLst>
        </pc:spChg>
        <pc:spChg chg="add del mod">
          <ac:chgData name="Weiwei Jia" userId="7c2f71c6-eebc-4da0-9205-053e2dd877f5" providerId="ADAL" clId="{3ABD9D04-4505-44E4-AC57-593FB4259F3E}" dt="2021-01-06T05:29:16.997" v="6829" actId="478"/>
          <ac:spMkLst>
            <pc:docMk/>
            <pc:sldMk cId="4202019522" sldId="449"/>
            <ac:spMk id="5" creationId="{5E287724-C1CE-49D7-BB84-ED55C500A051}"/>
          </ac:spMkLst>
        </pc:spChg>
      </pc:sldChg>
      <pc:sldChg chg="modSp add mod ord">
        <pc:chgData name="Weiwei Jia" userId="7c2f71c6-eebc-4da0-9205-053e2dd877f5" providerId="ADAL" clId="{3ABD9D04-4505-44E4-AC57-593FB4259F3E}" dt="2021-01-08T20:52:38.706" v="21807" actId="20577"/>
        <pc:sldMkLst>
          <pc:docMk/>
          <pc:sldMk cId="3614767910" sldId="450"/>
        </pc:sldMkLst>
        <pc:spChg chg="mod">
          <ac:chgData name="Weiwei Jia" userId="7c2f71c6-eebc-4da0-9205-053e2dd877f5" providerId="ADAL" clId="{3ABD9D04-4505-44E4-AC57-593FB4259F3E}" dt="2021-01-08T20:52:38.706" v="21807" actId="20577"/>
          <ac:spMkLst>
            <pc:docMk/>
            <pc:sldMk cId="3614767910" sldId="450"/>
            <ac:spMk id="3" creationId="{E729EEA2-45D5-40B5-8AA4-00DEF153A6A8}"/>
          </ac:spMkLst>
        </pc:spChg>
      </pc:sldChg>
      <pc:sldChg chg="add">
        <pc:chgData name="Weiwei Jia" userId="7c2f71c6-eebc-4da0-9205-053e2dd877f5" providerId="ADAL" clId="{3ABD9D04-4505-44E4-AC57-593FB4259F3E}" dt="2021-01-06T01:29:40.313" v="6005"/>
        <pc:sldMkLst>
          <pc:docMk/>
          <pc:sldMk cId="3641507670" sldId="451"/>
        </pc:sldMkLst>
      </pc:sldChg>
      <pc:sldChg chg="add">
        <pc:chgData name="Weiwei Jia" userId="7c2f71c6-eebc-4da0-9205-053e2dd877f5" providerId="ADAL" clId="{3ABD9D04-4505-44E4-AC57-593FB4259F3E}" dt="2021-01-06T01:29:40.313" v="6005"/>
        <pc:sldMkLst>
          <pc:docMk/>
          <pc:sldMk cId="426345826" sldId="452"/>
        </pc:sldMkLst>
      </pc:sldChg>
      <pc:sldChg chg="modSp new mod">
        <pc:chgData name="Weiwei Jia" userId="7c2f71c6-eebc-4da0-9205-053e2dd877f5" providerId="ADAL" clId="{3ABD9D04-4505-44E4-AC57-593FB4259F3E}" dt="2021-01-06T02:06:16.044" v="6399" actId="20577"/>
        <pc:sldMkLst>
          <pc:docMk/>
          <pc:sldMk cId="1049616689" sldId="453"/>
        </pc:sldMkLst>
        <pc:spChg chg="mod">
          <ac:chgData name="Weiwei Jia" userId="7c2f71c6-eebc-4da0-9205-053e2dd877f5" providerId="ADAL" clId="{3ABD9D04-4505-44E4-AC57-593FB4259F3E}" dt="2021-01-06T02:06:16.044" v="6399" actId="20577"/>
          <ac:spMkLst>
            <pc:docMk/>
            <pc:sldMk cId="1049616689" sldId="453"/>
            <ac:spMk id="2" creationId="{491DA659-6EF8-42D3-AC07-23882A060D15}"/>
          </ac:spMkLst>
        </pc:spChg>
      </pc:sldChg>
      <pc:sldChg chg="del">
        <pc:chgData name="Weiwei Jia" userId="7c2f71c6-eebc-4da0-9205-053e2dd877f5" providerId="ADAL" clId="{3ABD9D04-4505-44E4-AC57-593FB4259F3E}" dt="2020-12-25T16:15:40.747" v="199" actId="47"/>
        <pc:sldMkLst>
          <pc:docMk/>
          <pc:sldMk cId="3710148987" sldId="453"/>
        </pc:sldMkLst>
      </pc:sldChg>
      <pc:sldChg chg="del">
        <pc:chgData name="Weiwei Jia" userId="7c2f71c6-eebc-4da0-9205-053e2dd877f5" providerId="ADAL" clId="{3ABD9D04-4505-44E4-AC57-593FB4259F3E}" dt="2020-12-25T16:15:43.833" v="203" actId="47"/>
        <pc:sldMkLst>
          <pc:docMk/>
          <pc:sldMk cId="1159628659" sldId="454"/>
        </pc:sldMkLst>
      </pc:sldChg>
      <pc:sldChg chg="modSp add mod addAnim delAnim modAnim">
        <pc:chgData name="Weiwei Jia" userId="7c2f71c6-eebc-4da0-9205-053e2dd877f5" providerId="ADAL" clId="{3ABD9D04-4505-44E4-AC57-593FB4259F3E}" dt="2021-01-09T06:51:10.651" v="29482"/>
        <pc:sldMkLst>
          <pc:docMk/>
          <pc:sldMk cId="1719492784" sldId="454"/>
        </pc:sldMkLst>
        <pc:spChg chg="mod">
          <ac:chgData name="Weiwei Jia" userId="7c2f71c6-eebc-4da0-9205-053e2dd877f5" providerId="ADAL" clId="{3ABD9D04-4505-44E4-AC57-593FB4259F3E}" dt="2021-01-06T02:06:52.481" v="6416" actId="20577"/>
          <ac:spMkLst>
            <pc:docMk/>
            <pc:sldMk cId="1719492784" sldId="454"/>
            <ac:spMk id="2" creationId="{0BC373C7-5ED6-4381-BD62-EE25B53D6D87}"/>
          </ac:spMkLst>
        </pc:spChg>
        <pc:spChg chg="mod">
          <ac:chgData name="Weiwei Jia" userId="7c2f71c6-eebc-4da0-9205-053e2dd877f5" providerId="ADAL" clId="{3ABD9D04-4505-44E4-AC57-593FB4259F3E}" dt="2021-01-09T05:48:49.173" v="28527" actId="20577"/>
          <ac:spMkLst>
            <pc:docMk/>
            <pc:sldMk cId="1719492784" sldId="454"/>
            <ac:spMk id="3" creationId="{E729EEA2-45D5-40B5-8AA4-00DEF153A6A8}"/>
          </ac:spMkLst>
        </pc:spChg>
      </pc:sldChg>
      <pc:sldChg chg="add del">
        <pc:chgData name="Weiwei Jia" userId="7c2f71c6-eebc-4da0-9205-053e2dd877f5" providerId="ADAL" clId="{3ABD9D04-4505-44E4-AC57-593FB4259F3E}" dt="2021-01-08T06:24:23.560" v="13234" actId="47"/>
        <pc:sldMkLst>
          <pc:docMk/>
          <pc:sldMk cId="3311665153" sldId="455"/>
        </pc:sldMkLst>
      </pc:sldChg>
      <pc:sldChg chg="add">
        <pc:chgData name="Weiwei Jia" userId="7c2f71c6-eebc-4da0-9205-053e2dd877f5" providerId="ADAL" clId="{3ABD9D04-4505-44E4-AC57-593FB4259F3E}" dt="2021-01-06T02:06:46.171" v="6400"/>
        <pc:sldMkLst>
          <pc:docMk/>
          <pc:sldMk cId="967173980" sldId="456"/>
        </pc:sldMkLst>
      </pc:sldChg>
      <pc:sldChg chg="del">
        <pc:chgData name="Weiwei Jia" userId="7c2f71c6-eebc-4da0-9205-053e2dd877f5" providerId="ADAL" clId="{3ABD9D04-4505-44E4-AC57-593FB4259F3E}" dt="2020-12-25T16:15:46.134" v="204" actId="47"/>
        <pc:sldMkLst>
          <pc:docMk/>
          <pc:sldMk cId="3895030993" sldId="456"/>
        </pc:sldMkLst>
      </pc:sldChg>
      <pc:sldChg chg="add del">
        <pc:chgData name="Weiwei Jia" userId="7c2f71c6-eebc-4da0-9205-053e2dd877f5" providerId="ADAL" clId="{3ABD9D04-4505-44E4-AC57-593FB4259F3E}" dt="2021-01-08T04:32:09.824" v="10123" actId="47"/>
        <pc:sldMkLst>
          <pc:docMk/>
          <pc:sldMk cId="1668661127" sldId="457"/>
        </pc:sldMkLst>
      </pc:sldChg>
      <pc:sldChg chg="addSp delSp modSp add mod ord modAnim">
        <pc:chgData name="Weiwei Jia" userId="7c2f71c6-eebc-4da0-9205-053e2dd877f5" providerId="ADAL" clId="{3ABD9D04-4505-44E4-AC57-593FB4259F3E}" dt="2021-01-09T06:26:19.155" v="29011" actId="108"/>
        <pc:sldMkLst>
          <pc:docMk/>
          <pc:sldMk cId="515860464" sldId="458"/>
        </pc:sldMkLst>
        <pc:spChg chg="del mod">
          <ac:chgData name="Weiwei Jia" userId="7c2f71c6-eebc-4da0-9205-053e2dd877f5" providerId="ADAL" clId="{3ABD9D04-4505-44E4-AC57-593FB4259F3E}" dt="2021-01-06T05:28:58.734" v="6824" actId="21"/>
          <ac:spMkLst>
            <pc:docMk/>
            <pc:sldMk cId="515860464" sldId="458"/>
            <ac:spMk id="2" creationId="{00000000-0000-0000-0000-000000000000}"/>
          </ac:spMkLst>
        </pc:spChg>
        <pc:spChg chg="mod">
          <ac:chgData name="Weiwei Jia" userId="7c2f71c6-eebc-4da0-9205-053e2dd877f5" providerId="ADAL" clId="{3ABD9D04-4505-44E4-AC57-593FB4259F3E}" dt="2021-01-09T06:26:19.155" v="29011" actId="108"/>
          <ac:spMkLst>
            <pc:docMk/>
            <pc:sldMk cId="515860464" sldId="458"/>
            <ac:spMk id="3" creationId="{00000000-0000-0000-0000-000000000000}"/>
          </ac:spMkLst>
        </pc:spChg>
        <pc:spChg chg="add del mod">
          <ac:chgData name="Weiwei Jia" userId="7c2f71c6-eebc-4da0-9205-053e2dd877f5" providerId="ADAL" clId="{3ABD9D04-4505-44E4-AC57-593FB4259F3E}" dt="2021-01-06T05:28:50.015" v="6819"/>
          <ac:spMkLst>
            <pc:docMk/>
            <pc:sldMk cId="515860464" sldId="458"/>
            <ac:spMk id="5" creationId="{15A7D7ED-CDBC-416B-ACCF-F9B8C516778C}"/>
          </ac:spMkLst>
        </pc:spChg>
        <pc:spChg chg="add mod">
          <ac:chgData name="Weiwei Jia" userId="7c2f71c6-eebc-4da0-9205-053e2dd877f5" providerId="ADAL" clId="{3ABD9D04-4505-44E4-AC57-593FB4259F3E}" dt="2021-01-06T05:28:55.390" v="6823" actId="27636"/>
          <ac:spMkLst>
            <pc:docMk/>
            <pc:sldMk cId="515860464" sldId="458"/>
            <ac:spMk id="6" creationId="{1B152DE9-546A-457A-8E8F-7AB3148EC48A}"/>
          </ac:spMkLst>
        </pc:spChg>
        <pc:spChg chg="add del mod">
          <ac:chgData name="Weiwei Jia" userId="7c2f71c6-eebc-4da0-9205-053e2dd877f5" providerId="ADAL" clId="{3ABD9D04-4505-44E4-AC57-593FB4259F3E}" dt="2021-01-06T05:29:02.763" v="6825" actId="478"/>
          <ac:spMkLst>
            <pc:docMk/>
            <pc:sldMk cId="515860464" sldId="458"/>
            <ac:spMk id="8" creationId="{2E3D6787-620F-46C2-996B-E730C3850FA3}"/>
          </ac:spMkLst>
        </pc:spChg>
      </pc:sldChg>
      <pc:sldChg chg="addSp delSp modSp add mod modAnim">
        <pc:chgData name="Weiwei Jia" userId="7c2f71c6-eebc-4da0-9205-053e2dd877f5" providerId="ADAL" clId="{3ABD9D04-4505-44E4-AC57-593FB4259F3E}" dt="2021-01-09T06:30:19.163" v="29081" actId="20577"/>
        <pc:sldMkLst>
          <pc:docMk/>
          <pc:sldMk cId="2164899616" sldId="459"/>
        </pc:sldMkLst>
        <pc:spChg chg="mod">
          <ac:chgData name="Weiwei Jia" userId="7c2f71c6-eebc-4da0-9205-053e2dd877f5" providerId="ADAL" clId="{3ABD9D04-4505-44E4-AC57-593FB4259F3E}" dt="2021-01-08T04:32:39.368" v="10222" actId="20577"/>
          <ac:spMkLst>
            <pc:docMk/>
            <pc:sldMk cId="2164899616" sldId="459"/>
            <ac:spMk id="2" creationId="{00000000-0000-0000-0000-000000000000}"/>
          </ac:spMkLst>
        </pc:spChg>
        <pc:spChg chg="mod">
          <ac:chgData name="Weiwei Jia" userId="7c2f71c6-eebc-4da0-9205-053e2dd877f5" providerId="ADAL" clId="{3ABD9D04-4505-44E4-AC57-593FB4259F3E}" dt="2021-01-09T06:30:19.163" v="29081" actId="20577"/>
          <ac:spMkLst>
            <pc:docMk/>
            <pc:sldMk cId="2164899616" sldId="459"/>
            <ac:spMk id="3" creationId="{00000000-0000-0000-0000-000000000000}"/>
          </ac:spMkLst>
        </pc:spChg>
        <pc:spChg chg="mod">
          <ac:chgData name="Weiwei Jia" userId="7c2f71c6-eebc-4da0-9205-053e2dd877f5" providerId="ADAL" clId="{3ABD9D04-4505-44E4-AC57-593FB4259F3E}" dt="2021-01-08T05:49:26.260" v="11986" actId="1037"/>
          <ac:spMkLst>
            <pc:docMk/>
            <pc:sldMk cId="2164899616" sldId="459"/>
            <ac:spMk id="4" creationId="{CD7DDACE-FB6C-4A4F-BC77-5F32B8F0FF4D}"/>
          </ac:spMkLst>
        </pc:spChg>
        <pc:spChg chg="add del mod">
          <ac:chgData name="Weiwei Jia" userId="7c2f71c6-eebc-4da0-9205-053e2dd877f5" providerId="ADAL" clId="{3ABD9D04-4505-44E4-AC57-593FB4259F3E}" dt="2021-01-08T05:48:32.629" v="11968" actId="478"/>
          <ac:spMkLst>
            <pc:docMk/>
            <pc:sldMk cId="2164899616" sldId="459"/>
            <ac:spMk id="5" creationId="{361A1E06-4050-4161-A154-EE4C68008454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13" creationId="{FDF0458B-494C-4F1F-95E4-0F8377E5CDA5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14" creationId="{DE6BEE34-6346-4504-A002-939E4AF48139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15" creationId="{31192671-831B-4C89-ABE6-C6B3194F5BCA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16" creationId="{54CC316E-F735-4C69-A2A6-3EDE9DE5BAAA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17" creationId="{6D0F465A-A87D-4B1C-B33F-4EB6DD45E75B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18" creationId="{718FC89D-4EB1-4AD0-A5CF-E908C2060D6B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19" creationId="{75050FD2-3F0B-4188-BB8F-9C1D7C642D6C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20" creationId="{EA9AC22F-84E8-4BF9-B534-1459C94D11C2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21" creationId="{7131A4EF-2552-4429-BBDF-A36024A07907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22" creationId="{EC530DD6-411D-4151-A5DE-C7ADFC8EA6C8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23" creationId="{C5E9D175-179A-4909-A97D-C0D1628FABB1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24" creationId="{2CA2411F-B342-492F-98C9-F02C0D3F014B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25" creationId="{55033EE0-1C07-4F9A-8CB5-E24829B3799E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26" creationId="{7821CC3C-E834-4C24-9091-D2AAFF3E829E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27" creationId="{E6CCA2EB-5200-4E3E-A899-BE1C71F84296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28" creationId="{7479CBF5-6ADF-4A1D-93FB-3B6D099D7621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29" creationId="{A52C868F-BC2C-46A5-A0EE-0E84D0273AAF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30" creationId="{65879C6E-0B06-454D-9515-EFECD3E21944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31" creationId="{7BE3C336-84C1-402B-8169-3F09670084D3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32" creationId="{E651B252-434C-4A27-B649-292A2CB45601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33" creationId="{CB9A1EF5-F8BD-4F27-A1A8-80272562A9CC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34" creationId="{F70C064E-78ED-44A6-AF21-D69A7DF9DA9B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35" creationId="{B4A75C3D-223F-4BFF-8C6F-EB2B17E86038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36" creationId="{0F58AAC2-3098-44C2-B976-31CB5EA13521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37" creationId="{C3B3BFA0-46CE-41EF-AAC3-54C46EE111CB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38" creationId="{E0AA01E0-186A-4068-8D81-522EDB60DD29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39" creationId="{2B37C9C5-A6F6-47DC-9CB1-ED9E0617196D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40" creationId="{D96FB2EB-C565-47F7-B267-CF18F9919F76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41" creationId="{9B9A588E-D1B7-48CC-BECA-FF27BDC80B8C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42" creationId="{03560709-14D5-43E1-BBD0-D2AC0D906D20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43" creationId="{B30BFA79-8952-44A9-87CB-AF38A2784C48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44" creationId="{4C63DC7D-CB9B-412C-AD6C-2C2CDF6782D2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45" creationId="{486BD14B-3C17-470F-B3C9-8DFCB20B8D2F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46" creationId="{9B1C59ED-6A82-421A-9A85-B29B4292F23F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47" creationId="{0876E3BD-893F-4611-B32E-97F09CC61462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48" creationId="{1C815A8C-E433-4A1A-993F-BD92297A5F40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49" creationId="{B97F789D-BC50-4BFE-B1DB-8E6463D921A2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50" creationId="{ACFD494D-EE7A-4901-8538-461EC5A4F9EC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51" creationId="{078DAC0B-AC39-4DEF-8989-6B75AAFDEC30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52" creationId="{D15C914B-08E6-4BE9-9B35-B1E951B622CA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53" creationId="{BFBAC6BC-A9A1-4335-9F82-2C3D0DE367D2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54" creationId="{63D78F60-8813-4FD9-9056-DE85E851ADE1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55" creationId="{5D37F127-DB39-414E-BF39-5EADE2069E5C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56" creationId="{A660F025-7B0D-4C21-BE0A-CAF8A33F4F63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57" creationId="{7A755122-357A-4CAA-9630-182B759D1A75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58" creationId="{DD1DBAEF-7AA4-4DC3-A531-DDFAD7AE4490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59" creationId="{EAC70CB4-D679-4DEC-BDD0-A6D99FCF19F7}"/>
          </ac:spMkLst>
        </pc:spChg>
        <pc:spChg chg="mod">
          <ac:chgData name="Weiwei Jia" userId="7c2f71c6-eebc-4da0-9205-053e2dd877f5" providerId="ADAL" clId="{3ABD9D04-4505-44E4-AC57-593FB4259F3E}" dt="2021-01-08T05:45:16.269" v="11918"/>
          <ac:spMkLst>
            <pc:docMk/>
            <pc:sldMk cId="2164899616" sldId="459"/>
            <ac:spMk id="60" creationId="{A7D8BFC3-A045-4984-A53A-CFEB21D2702C}"/>
          </ac:spMkLst>
        </pc:spChg>
        <pc:spChg chg="add mod">
          <ac:chgData name="Weiwei Jia" userId="7c2f71c6-eebc-4da0-9205-053e2dd877f5" providerId="ADAL" clId="{3ABD9D04-4505-44E4-AC57-593FB4259F3E}" dt="2021-01-08T05:49:40.469" v="12010" actId="1037"/>
          <ac:spMkLst>
            <pc:docMk/>
            <pc:sldMk cId="2164899616" sldId="459"/>
            <ac:spMk id="61" creationId="{7ADDE685-9B4B-46DA-889D-02AC75DFBE1D}"/>
          </ac:spMkLst>
        </pc:spChg>
        <pc:spChg chg="add mod">
          <ac:chgData name="Weiwei Jia" userId="7c2f71c6-eebc-4da0-9205-053e2dd877f5" providerId="ADAL" clId="{3ABD9D04-4505-44E4-AC57-593FB4259F3E}" dt="2021-01-08T05:49:48.751" v="12011" actId="1076"/>
          <ac:spMkLst>
            <pc:docMk/>
            <pc:sldMk cId="2164899616" sldId="459"/>
            <ac:spMk id="62" creationId="{EF480A4D-8E0D-4E4D-85E2-F90012C994D2}"/>
          </ac:spMkLst>
        </pc:spChg>
        <pc:spChg chg="add mod">
          <ac:chgData name="Weiwei Jia" userId="7c2f71c6-eebc-4da0-9205-053e2dd877f5" providerId="ADAL" clId="{3ABD9D04-4505-44E4-AC57-593FB4259F3E}" dt="2021-01-08T05:49:40.469" v="12010" actId="1037"/>
          <ac:spMkLst>
            <pc:docMk/>
            <pc:sldMk cId="2164899616" sldId="459"/>
            <ac:spMk id="63" creationId="{7970745F-7A8E-495B-B21A-2D68D3BFD114}"/>
          </ac:spMkLst>
        </pc:spChg>
        <pc:spChg chg="add mod">
          <ac:chgData name="Weiwei Jia" userId="7c2f71c6-eebc-4da0-9205-053e2dd877f5" providerId="ADAL" clId="{3ABD9D04-4505-44E4-AC57-593FB4259F3E}" dt="2021-01-08T05:49:40.469" v="12010" actId="1037"/>
          <ac:spMkLst>
            <pc:docMk/>
            <pc:sldMk cId="2164899616" sldId="459"/>
            <ac:spMk id="65" creationId="{C266CB98-8C5D-436E-A966-2860450AD2CB}"/>
          </ac:spMkLst>
        </pc:spChg>
        <pc:spChg chg="add mod">
          <ac:chgData name="Weiwei Jia" userId="7c2f71c6-eebc-4da0-9205-053e2dd877f5" providerId="ADAL" clId="{3ABD9D04-4505-44E4-AC57-593FB4259F3E}" dt="2021-01-08T05:49:40.469" v="12010" actId="1037"/>
          <ac:spMkLst>
            <pc:docMk/>
            <pc:sldMk cId="2164899616" sldId="459"/>
            <ac:spMk id="66" creationId="{BD828DB6-663D-4EA4-9DD9-23A76DC44F25}"/>
          </ac:spMkLst>
        </pc:spChg>
        <pc:spChg chg="add mod">
          <ac:chgData name="Weiwei Jia" userId="7c2f71c6-eebc-4da0-9205-053e2dd877f5" providerId="ADAL" clId="{3ABD9D04-4505-44E4-AC57-593FB4259F3E}" dt="2021-01-08T05:49:40.469" v="12010" actId="1037"/>
          <ac:spMkLst>
            <pc:docMk/>
            <pc:sldMk cId="2164899616" sldId="459"/>
            <ac:spMk id="67" creationId="{B521D540-5D98-4777-B61A-3F6AC7A11E16}"/>
          </ac:spMkLst>
        </pc:spChg>
        <pc:spChg chg="add mod">
          <ac:chgData name="Weiwei Jia" userId="7c2f71c6-eebc-4da0-9205-053e2dd877f5" providerId="ADAL" clId="{3ABD9D04-4505-44E4-AC57-593FB4259F3E}" dt="2021-01-08T05:49:40.469" v="12010" actId="1037"/>
          <ac:spMkLst>
            <pc:docMk/>
            <pc:sldMk cId="2164899616" sldId="459"/>
            <ac:spMk id="68" creationId="{9BA00290-67F0-40D6-9628-D6A15BE3C5E8}"/>
          </ac:spMkLst>
        </pc:spChg>
        <pc:spChg chg="add mod">
          <ac:chgData name="Weiwei Jia" userId="7c2f71c6-eebc-4da0-9205-053e2dd877f5" providerId="ADAL" clId="{3ABD9D04-4505-44E4-AC57-593FB4259F3E}" dt="2021-01-08T05:49:00.911" v="11974" actId="1076"/>
          <ac:spMkLst>
            <pc:docMk/>
            <pc:sldMk cId="2164899616" sldId="459"/>
            <ac:spMk id="71" creationId="{02B85A5A-60FB-43CE-AF5E-92DBEB6D95D7}"/>
          </ac:spMkLst>
        </pc:spChg>
        <pc:spChg chg="add mod">
          <ac:chgData name="Weiwei Jia" userId="7c2f71c6-eebc-4da0-9205-053e2dd877f5" providerId="ADAL" clId="{3ABD9D04-4505-44E4-AC57-593FB4259F3E}" dt="2021-01-08T05:49:40.469" v="12010" actId="1037"/>
          <ac:spMkLst>
            <pc:docMk/>
            <pc:sldMk cId="2164899616" sldId="459"/>
            <ac:spMk id="72" creationId="{08416C36-11E1-4CAB-A3D6-07D0946E95D6}"/>
          </ac:spMkLst>
        </pc:spChg>
        <pc:spChg chg="add mod">
          <ac:chgData name="Weiwei Jia" userId="7c2f71c6-eebc-4da0-9205-053e2dd877f5" providerId="ADAL" clId="{3ABD9D04-4505-44E4-AC57-593FB4259F3E}" dt="2021-01-08T05:50:25.816" v="12014" actId="1076"/>
          <ac:spMkLst>
            <pc:docMk/>
            <pc:sldMk cId="2164899616" sldId="459"/>
            <ac:spMk id="73" creationId="{F639165E-EF0C-4D4A-8EFA-F11016FF702C}"/>
          </ac:spMkLst>
        </pc:spChg>
        <pc:spChg chg="add mod">
          <ac:chgData name="Weiwei Jia" userId="7c2f71c6-eebc-4da0-9205-053e2dd877f5" providerId="ADAL" clId="{3ABD9D04-4505-44E4-AC57-593FB4259F3E}" dt="2021-01-08T05:51:05.200" v="12017" actId="14100"/>
          <ac:spMkLst>
            <pc:docMk/>
            <pc:sldMk cId="2164899616" sldId="459"/>
            <ac:spMk id="76" creationId="{B55D4F6D-8A3B-4AB1-8679-63E6C81BAEE8}"/>
          </ac:spMkLst>
        </pc:spChg>
        <pc:spChg chg="add mod">
          <ac:chgData name="Weiwei Jia" userId="7c2f71c6-eebc-4da0-9205-053e2dd877f5" providerId="ADAL" clId="{3ABD9D04-4505-44E4-AC57-593FB4259F3E}" dt="2021-01-08T05:51:27.287" v="12023" actId="1076"/>
          <ac:spMkLst>
            <pc:docMk/>
            <pc:sldMk cId="2164899616" sldId="459"/>
            <ac:spMk id="80" creationId="{83E835F3-774B-4238-98A9-3CB7C8666FF5}"/>
          </ac:spMkLst>
        </pc:spChg>
        <pc:grpChg chg="add mod">
          <ac:chgData name="Weiwei Jia" userId="7c2f71c6-eebc-4da0-9205-053e2dd877f5" providerId="ADAL" clId="{3ABD9D04-4505-44E4-AC57-593FB4259F3E}" dt="2021-01-08T05:49:40.469" v="12010" actId="1037"/>
          <ac:grpSpMkLst>
            <pc:docMk/>
            <pc:sldMk cId="2164899616" sldId="459"/>
            <ac:grpSpMk id="6" creationId="{421A4564-DD05-4D86-8203-86B51C1BC1B1}"/>
          </ac:grpSpMkLst>
        </pc:grpChg>
        <pc:grpChg chg="mod">
          <ac:chgData name="Weiwei Jia" userId="7c2f71c6-eebc-4da0-9205-053e2dd877f5" providerId="ADAL" clId="{3ABD9D04-4505-44E4-AC57-593FB4259F3E}" dt="2021-01-08T05:45:16.269" v="11918"/>
          <ac:grpSpMkLst>
            <pc:docMk/>
            <pc:sldMk cId="2164899616" sldId="459"/>
            <ac:grpSpMk id="7" creationId="{A460AAFF-C343-4F23-B1E6-D36C7F126196}"/>
          </ac:grpSpMkLst>
        </pc:grpChg>
        <pc:grpChg chg="mod">
          <ac:chgData name="Weiwei Jia" userId="7c2f71c6-eebc-4da0-9205-053e2dd877f5" providerId="ADAL" clId="{3ABD9D04-4505-44E4-AC57-593FB4259F3E}" dt="2021-01-08T05:45:16.269" v="11918"/>
          <ac:grpSpMkLst>
            <pc:docMk/>
            <pc:sldMk cId="2164899616" sldId="459"/>
            <ac:grpSpMk id="8" creationId="{D25BAB60-69E6-40FE-90E6-F904218004BA}"/>
          </ac:grpSpMkLst>
        </pc:grpChg>
        <pc:grpChg chg="mod">
          <ac:chgData name="Weiwei Jia" userId="7c2f71c6-eebc-4da0-9205-053e2dd877f5" providerId="ADAL" clId="{3ABD9D04-4505-44E4-AC57-593FB4259F3E}" dt="2021-01-08T05:45:16.269" v="11918"/>
          <ac:grpSpMkLst>
            <pc:docMk/>
            <pc:sldMk cId="2164899616" sldId="459"/>
            <ac:grpSpMk id="9" creationId="{FC228699-A320-420A-8ACC-6EEFEA428142}"/>
          </ac:grpSpMkLst>
        </pc:grpChg>
        <pc:grpChg chg="mod">
          <ac:chgData name="Weiwei Jia" userId="7c2f71c6-eebc-4da0-9205-053e2dd877f5" providerId="ADAL" clId="{3ABD9D04-4505-44E4-AC57-593FB4259F3E}" dt="2021-01-08T05:45:16.269" v="11918"/>
          <ac:grpSpMkLst>
            <pc:docMk/>
            <pc:sldMk cId="2164899616" sldId="459"/>
            <ac:grpSpMk id="10" creationId="{03D72711-7D27-425A-A230-15AC9CF3A4DF}"/>
          </ac:grpSpMkLst>
        </pc:grpChg>
        <pc:grpChg chg="mod">
          <ac:chgData name="Weiwei Jia" userId="7c2f71c6-eebc-4da0-9205-053e2dd877f5" providerId="ADAL" clId="{3ABD9D04-4505-44E4-AC57-593FB4259F3E}" dt="2021-01-08T05:45:16.269" v="11918"/>
          <ac:grpSpMkLst>
            <pc:docMk/>
            <pc:sldMk cId="2164899616" sldId="459"/>
            <ac:grpSpMk id="11" creationId="{3FAF4C50-B4CE-41F0-AA62-B8BF385D427A}"/>
          </ac:grpSpMkLst>
        </pc:grpChg>
        <pc:grpChg chg="mod">
          <ac:chgData name="Weiwei Jia" userId="7c2f71c6-eebc-4da0-9205-053e2dd877f5" providerId="ADAL" clId="{3ABD9D04-4505-44E4-AC57-593FB4259F3E}" dt="2021-01-08T05:45:16.269" v="11918"/>
          <ac:grpSpMkLst>
            <pc:docMk/>
            <pc:sldMk cId="2164899616" sldId="459"/>
            <ac:grpSpMk id="12" creationId="{A2D7DF4F-AB19-4507-AC15-EB85E10B9D54}"/>
          </ac:grpSpMkLst>
        </pc:grpChg>
        <pc:cxnChg chg="add mod">
          <ac:chgData name="Weiwei Jia" userId="7c2f71c6-eebc-4da0-9205-053e2dd877f5" providerId="ADAL" clId="{3ABD9D04-4505-44E4-AC57-593FB4259F3E}" dt="2021-01-08T05:49:40.469" v="12010" actId="1037"/>
          <ac:cxnSpMkLst>
            <pc:docMk/>
            <pc:sldMk cId="2164899616" sldId="459"/>
            <ac:cxnSpMk id="64" creationId="{B8D1995C-67B8-4379-B882-2F14E74C691D}"/>
          </ac:cxnSpMkLst>
        </pc:cxnChg>
        <pc:cxnChg chg="add mod">
          <ac:chgData name="Weiwei Jia" userId="7c2f71c6-eebc-4da0-9205-053e2dd877f5" providerId="ADAL" clId="{3ABD9D04-4505-44E4-AC57-593FB4259F3E}" dt="2021-01-08T05:49:40.469" v="12010" actId="1037"/>
          <ac:cxnSpMkLst>
            <pc:docMk/>
            <pc:sldMk cId="2164899616" sldId="459"/>
            <ac:cxnSpMk id="69" creationId="{5C36E4C2-F5BE-4028-8A73-EF41CE8F84A0}"/>
          </ac:cxnSpMkLst>
        </pc:cxnChg>
        <pc:cxnChg chg="add mod">
          <ac:chgData name="Weiwei Jia" userId="7c2f71c6-eebc-4da0-9205-053e2dd877f5" providerId="ADAL" clId="{3ABD9D04-4505-44E4-AC57-593FB4259F3E}" dt="2021-01-08T05:49:40.469" v="12010" actId="1037"/>
          <ac:cxnSpMkLst>
            <pc:docMk/>
            <pc:sldMk cId="2164899616" sldId="459"/>
            <ac:cxnSpMk id="70" creationId="{7BA87EAE-900C-4A6E-B36B-55C1DA0A88C5}"/>
          </ac:cxnSpMkLst>
        </pc:cxnChg>
        <pc:cxnChg chg="add mod">
          <ac:chgData name="Weiwei Jia" userId="7c2f71c6-eebc-4da0-9205-053e2dd877f5" providerId="ADAL" clId="{3ABD9D04-4505-44E4-AC57-593FB4259F3E}" dt="2021-01-08T05:50:21.465" v="12013" actId="14100"/>
          <ac:cxnSpMkLst>
            <pc:docMk/>
            <pc:sldMk cId="2164899616" sldId="459"/>
            <ac:cxnSpMk id="74" creationId="{EA20FAEC-C361-4D32-8B46-998E2DA418CB}"/>
          </ac:cxnSpMkLst>
        </pc:cxnChg>
        <pc:cxnChg chg="add mod">
          <ac:chgData name="Weiwei Jia" userId="7c2f71c6-eebc-4da0-9205-053e2dd877f5" providerId="ADAL" clId="{3ABD9D04-4505-44E4-AC57-593FB4259F3E}" dt="2021-01-08T05:51:09.941" v="12018" actId="14100"/>
          <ac:cxnSpMkLst>
            <pc:docMk/>
            <pc:sldMk cId="2164899616" sldId="459"/>
            <ac:cxnSpMk id="77" creationId="{A58EA71B-3918-4017-8327-99126797295D}"/>
          </ac:cxnSpMkLst>
        </pc:cxnChg>
      </pc:sldChg>
      <pc:sldChg chg="modSp add mod addAnim delAnim modAnim">
        <pc:chgData name="Weiwei Jia" userId="7c2f71c6-eebc-4da0-9205-053e2dd877f5" providerId="ADAL" clId="{3ABD9D04-4505-44E4-AC57-593FB4259F3E}" dt="2021-01-09T06:42:30.325" v="29400" actId="20577"/>
        <pc:sldMkLst>
          <pc:docMk/>
          <pc:sldMk cId="249666095" sldId="460"/>
        </pc:sldMkLst>
        <pc:spChg chg="mod">
          <ac:chgData name="Weiwei Jia" userId="7c2f71c6-eebc-4da0-9205-053e2dd877f5" providerId="ADAL" clId="{3ABD9D04-4505-44E4-AC57-593FB4259F3E}" dt="2021-01-09T06:42:30.325" v="29400" actId="20577"/>
          <ac:spMkLst>
            <pc:docMk/>
            <pc:sldMk cId="249666095" sldId="460"/>
            <ac:spMk id="3" creationId="{00000000-0000-0000-0000-000000000000}"/>
          </ac:spMkLst>
        </pc:spChg>
        <pc:spChg chg="mod">
          <ac:chgData name="Weiwei Jia" userId="7c2f71c6-eebc-4da0-9205-053e2dd877f5" providerId="ADAL" clId="{3ABD9D04-4505-44E4-AC57-593FB4259F3E}" dt="2021-01-08T06:47:40.112" v="14696" actId="20577"/>
          <ac:spMkLst>
            <pc:docMk/>
            <pc:sldMk cId="249666095" sldId="460"/>
            <ac:spMk id="6" creationId="{1B152DE9-546A-457A-8E8F-7AB3148EC48A}"/>
          </ac:spMkLst>
        </pc:spChg>
      </pc:sldChg>
      <pc:sldChg chg="modSp add mod">
        <pc:chgData name="Weiwei Jia" userId="7c2f71c6-eebc-4da0-9205-053e2dd877f5" providerId="ADAL" clId="{3ABD9D04-4505-44E4-AC57-593FB4259F3E}" dt="2021-01-09T06:51:19.299" v="29483" actId="1076"/>
        <pc:sldMkLst>
          <pc:docMk/>
          <pc:sldMk cId="3214465496" sldId="461"/>
        </pc:sldMkLst>
        <pc:spChg chg="mod">
          <ac:chgData name="Weiwei Jia" userId="7c2f71c6-eebc-4da0-9205-053e2dd877f5" providerId="ADAL" clId="{3ABD9D04-4505-44E4-AC57-593FB4259F3E}" dt="2021-01-09T06:51:19.299" v="29483" actId="1076"/>
          <ac:spMkLst>
            <pc:docMk/>
            <pc:sldMk cId="3214465496" sldId="461"/>
            <ac:spMk id="3" creationId="{25F322E2-60D9-4D1C-9D14-2A31217C85C6}"/>
          </ac:spMkLst>
        </pc:spChg>
      </pc:sldChg>
      <pc:sldChg chg="modSp add mod">
        <pc:chgData name="Weiwei Jia" userId="7c2f71c6-eebc-4da0-9205-053e2dd877f5" providerId="ADAL" clId="{3ABD9D04-4505-44E4-AC57-593FB4259F3E}" dt="2021-01-08T20:52:23.173" v="21772" actId="20577"/>
        <pc:sldMkLst>
          <pc:docMk/>
          <pc:sldMk cId="32661155" sldId="462"/>
        </pc:sldMkLst>
        <pc:spChg chg="mod">
          <ac:chgData name="Weiwei Jia" userId="7c2f71c6-eebc-4da0-9205-053e2dd877f5" providerId="ADAL" clId="{3ABD9D04-4505-44E4-AC57-593FB4259F3E}" dt="2021-01-08T20:52:23.173" v="21772" actId="20577"/>
          <ac:spMkLst>
            <pc:docMk/>
            <pc:sldMk cId="32661155" sldId="462"/>
            <ac:spMk id="3" creationId="{E729EEA2-45D5-40B5-8AA4-00DEF153A6A8}"/>
          </ac:spMkLst>
        </pc:spChg>
      </pc:sldChg>
      <pc:sldChg chg="addSp modSp add mod ord modAnim">
        <pc:chgData name="Weiwei Jia" userId="7c2f71c6-eebc-4da0-9205-053e2dd877f5" providerId="ADAL" clId="{3ABD9D04-4505-44E4-AC57-593FB4259F3E}" dt="2021-01-08T17:12:33.065" v="18002"/>
        <pc:sldMkLst>
          <pc:docMk/>
          <pc:sldMk cId="1572729052" sldId="463"/>
        </pc:sldMkLst>
        <pc:spChg chg="mod">
          <ac:chgData name="Weiwei Jia" userId="7c2f71c6-eebc-4da0-9205-053e2dd877f5" providerId="ADAL" clId="{3ABD9D04-4505-44E4-AC57-593FB4259F3E}" dt="2021-01-08T07:04:12.377" v="15106" actId="20577"/>
          <ac:spMkLst>
            <pc:docMk/>
            <pc:sldMk cId="1572729052" sldId="463"/>
            <ac:spMk id="2" creationId="{00000000-0000-0000-0000-000000000000}"/>
          </ac:spMkLst>
        </pc:spChg>
        <pc:spChg chg="mod">
          <ac:chgData name="Weiwei Jia" userId="7c2f71c6-eebc-4da0-9205-053e2dd877f5" providerId="ADAL" clId="{3ABD9D04-4505-44E4-AC57-593FB4259F3E}" dt="2021-01-08T16:22:10.619" v="16537" actId="27636"/>
          <ac:spMkLst>
            <pc:docMk/>
            <pc:sldMk cId="1572729052" sldId="463"/>
            <ac:spMk id="3" creationId="{00000000-0000-0000-0000-000000000000}"/>
          </ac:spMkLst>
        </pc:spChg>
        <pc:spChg chg="add mod">
          <ac:chgData name="Weiwei Jia" userId="7c2f71c6-eebc-4da0-9205-053e2dd877f5" providerId="ADAL" clId="{3ABD9D04-4505-44E4-AC57-593FB4259F3E}" dt="2021-01-08T16:22:18.932" v="16539" actId="1076"/>
          <ac:spMkLst>
            <pc:docMk/>
            <pc:sldMk cId="1572729052" sldId="463"/>
            <ac:spMk id="5" creationId="{BF48711D-E4EC-4BDB-884A-DC5953D53447}"/>
          </ac:spMkLst>
        </pc:spChg>
        <pc:spChg chg="add mod">
          <ac:chgData name="Weiwei Jia" userId="7c2f71c6-eebc-4da0-9205-053e2dd877f5" providerId="ADAL" clId="{3ABD9D04-4505-44E4-AC57-593FB4259F3E}" dt="2021-01-08T16:23:23.208" v="16552" actId="208"/>
          <ac:spMkLst>
            <pc:docMk/>
            <pc:sldMk cId="1572729052" sldId="463"/>
            <ac:spMk id="6" creationId="{454EE616-5742-4D9C-A5D2-61ADC92F4495}"/>
          </ac:spMkLst>
        </pc:spChg>
        <pc:spChg chg="add mod">
          <ac:chgData name="Weiwei Jia" userId="7c2f71c6-eebc-4da0-9205-053e2dd877f5" providerId="ADAL" clId="{3ABD9D04-4505-44E4-AC57-593FB4259F3E}" dt="2021-01-08T16:23:31.945" v="16554" actId="208"/>
          <ac:spMkLst>
            <pc:docMk/>
            <pc:sldMk cId="1572729052" sldId="463"/>
            <ac:spMk id="7" creationId="{4232A7DB-08B3-44E7-9D27-AA29C460B42E}"/>
          </ac:spMkLst>
        </pc:spChg>
        <pc:spChg chg="add mod">
          <ac:chgData name="Weiwei Jia" userId="7c2f71c6-eebc-4da0-9205-053e2dd877f5" providerId="ADAL" clId="{3ABD9D04-4505-44E4-AC57-593FB4259F3E}" dt="2021-01-08T16:22:18.932" v="16539" actId="1076"/>
          <ac:spMkLst>
            <pc:docMk/>
            <pc:sldMk cId="1572729052" sldId="463"/>
            <ac:spMk id="8" creationId="{03228689-D13D-4AD6-BE8B-04F2D5AED5CD}"/>
          </ac:spMkLst>
        </pc:spChg>
        <pc:spChg chg="add mod">
          <ac:chgData name="Weiwei Jia" userId="7c2f71c6-eebc-4da0-9205-053e2dd877f5" providerId="ADAL" clId="{3ABD9D04-4505-44E4-AC57-593FB4259F3E}" dt="2021-01-08T16:22:18.932" v="16539" actId="1076"/>
          <ac:spMkLst>
            <pc:docMk/>
            <pc:sldMk cId="1572729052" sldId="463"/>
            <ac:spMk id="9" creationId="{B4F82E92-E870-43CF-A021-2FA78F38BF45}"/>
          </ac:spMkLst>
        </pc:spChg>
        <pc:spChg chg="add mod">
          <ac:chgData name="Weiwei Jia" userId="7c2f71c6-eebc-4da0-9205-053e2dd877f5" providerId="ADAL" clId="{3ABD9D04-4505-44E4-AC57-593FB4259F3E}" dt="2021-01-08T16:22:18.932" v="16539" actId="1076"/>
          <ac:spMkLst>
            <pc:docMk/>
            <pc:sldMk cId="1572729052" sldId="463"/>
            <ac:spMk id="10" creationId="{19073872-3942-44BB-B26F-AE6F77A7E218}"/>
          </ac:spMkLst>
        </pc:spChg>
        <pc:spChg chg="add mod">
          <ac:chgData name="Weiwei Jia" userId="7c2f71c6-eebc-4da0-9205-053e2dd877f5" providerId="ADAL" clId="{3ABD9D04-4505-44E4-AC57-593FB4259F3E}" dt="2021-01-08T16:23:37.193" v="16555" actId="208"/>
          <ac:spMkLst>
            <pc:docMk/>
            <pc:sldMk cId="1572729052" sldId="463"/>
            <ac:spMk id="11" creationId="{8C919D99-1419-4C9E-8128-0C21D127BC0F}"/>
          </ac:spMkLst>
        </pc:spChg>
        <pc:spChg chg="add mod">
          <ac:chgData name="Weiwei Jia" userId="7c2f71c6-eebc-4da0-9205-053e2dd877f5" providerId="ADAL" clId="{3ABD9D04-4505-44E4-AC57-593FB4259F3E}" dt="2021-01-08T16:23:41.321" v="16556" actId="208"/>
          <ac:spMkLst>
            <pc:docMk/>
            <pc:sldMk cId="1572729052" sldId="463"/>
            <ac:spMk id="12" creationId="{8F690B0D-DB7D-4DB9-9D00-EE5AB7878D91}"/>
          </ac:spMkLst>
        </pc:spChg>
        <pc:spChg chg="add mod">
          <ac:chgData name="Weiwei Jia" userId="7c2f71c6-eebc-4da0-9205-053e2dd877f5" providerId="ADAL" clId="{3ABD9D04-4505-44E4-AC57-593FB4259F3E}" dt="2021-01-08T16:22:18.932" v="16539" actId="1076"/>
          <ac:spMkLst>
            <pc:docMk/>
            <pc:sldMk cId="1572729052" sldId="463"/>
            <ac:spMk id="13" creationId="{5C725BF3-2E0F-45DA-9BFF-150BB5A20738}"/>
          </ac:spMkLst>
        </pc:spChg>
        <pc:spChg chg="add mod">
          <ac:chgData name="Weiwei Jia" userId="7c2f71c6-eebc-4da0-9205-053e2dd877f5" providerId="ADAL" clId="{3ABD9D04-4505-44E4-AC57-593FB4259F3E}" dt="2021-01-08T16:22:18.932" v="16539" actId="1076"/>
          <ac:spMkLst>
            <pc:docMk/>
            <pc:sldMk cId="1572729052" sldId="463"/>
            <ac:spMk id="14" creationId="{B62CF600-4B7E-4D06-A17C-5B4CDA4F7E69}"/>
          </ac:spMkLst>
        </pc:spChg>
        <pc:spChg chg="add mod">
          <ac:chgData name="Weiwei Jia" userId="7c2f71c6-eebc-4da0-9205-053e2dd877f5" providerId="ADAL" clId="{3ABD9D04-4505-44E4-AC57-593FB4259F3E}" dt="2021-01-08T16:23:45.057" v="16557" actId="208"/>
          <ac:spMkLst>
            <pc:docMk/>
            <pc:sldMk cId="1572729052" sldId="463"/>
            <ac:spMk id="15" creationId="{707E9E23-31FB-4443-91AD-17766223A347}"/>
          </ac:spMkLst>
        </pc:spChg>
        <pc:spChg chg="add mod">
          <ac:chgData name="Weiwei Jia" userId="7c2f71c6-eebc-4da0-9205-053e2dd877f5" providerId="ADAL" clId="{3ABD9D04-4505-44E4-AC57-593FB4259F3E}" dt="2021-01-08T16:23:28.554" v="16553" actId="14100"/>
          <ac:spMkLst>
            <pc:docMk/>
            <pc:sldMk cId="1572729052" sldId="463"/>
            <ac:spMk id="16" creationId="{5DC869CA-2638-4E52-87A1-00C2158EA020}"/>
          </ac:spMkLst>
        </pc:spChg>
        <pc:spChg chg="add mod">
          <ac:chgData name="Weiwei Jia" userId="7c2f71c6-eebc-4da0-9205-053e2dd877f5" providerId="ADAL" clId="{3ABD9D04-4505-44E4-AC57-593FB4259F3E}" dt="2021-01-08T16:22:46.059" v="16550" actId="1076"/>
          <ac:spMkLst>
            <pc:docMk/>
            <pc:sldMk cId="1572729052" sldId="463"/>
            <ac:spMk id="17" creationId="{058E47EE-1369-4546-8A4B-7972BA64CC95}"/>
          </ac:spMkLst>
        </pc:spChg>
        <pc:spChg chg="add mod">
          <ac:chgData name="Weiwei Jia" userId="7c2f71c6-eebc-4da0-9205-053e2dd877f5" providerId="ADAL" clId="{3ABD9D04-4505-44E4-AC57-593FB4259F3E}" dt="2021-01-08T16:34:53.392" v="17009" actId="20577"/>
          <ac:spMkLst>
            <pc:docMk/>
            <pc:sldMk cId="1572729052" sldId="463"/>
            <ac:spMk id="18" creationId="{0B10E256-3F3F-4C49-AB4D-6B1424FD3A34}"/>
          </ac:spMkLst>
        </pc:spChg>
      </pc:sldChg>
      <pc:sldChg chg="add del">
        <pc:chgData name="Weiwei Jia" userId="7c2f71c6-eebc-4da0-9205-053e2dd877f5" providerId="ADAL" clId="{3ABD9D04-4505-44E4-AC57-593FB4259F3E}" dt="2021-01-08T07:03:07.703" v="14966" actId="47"/>
        <pc:sldMkLst>
          <pc:docMk/>
          <pc:sldMk cId="4006453552" sldId="463"/>
        </pc:sldMkLst>
      </pc:sldChg>
      <pc:sldChg chg="modSp add mod modAnim">
        <pc:chgData name="Weiwei Jia" userId="7c2f71c6-eebc-4da0-9205-053e2dd877f5" providerId="ADAL" clId="{3ABD9D04-4505-44E4-AC57-593FB4259F3E}" dt="2021-01-09T06:39:02.551" v="29325" actId="20577"/>
        <pc:sldMkLst>
          <pc:docMk/>
          <pc:sldMk cId="1013739713" sldId="464"/>
        </pc:sldMkLst>
        <pc:spChg chg="mod">
          <ac:chgData name="Weiwei Jia" userId="7c2f71c6-eebc-4da0-9205-053e2dd877f5" providerId="ADAL" clId="{3ABD9D04-4505-44E4-AC57-593FB4259F3E}" dt="2021-01-09T05:28:12.910" v="26842" actId="20577"/>
          <ac:spMkLst>
            <pc:docMk/>
            <pc:sldMk cId="1013739713" sldId="464"/>
            <ac:spMk id="2" creationId="{00000000-0000-0000-0000-000000000000}"/>
          </ac:spMkLst>
        </pc:spChg>
        <pc:spChg chg="mod">
          <ac:chgData name="Weiwei Jia" userId="7c2f71c6-eebc-4da0-9205-053e2dd877f5" providerId="ADAL" clId="{3ABD9D04-4505-44E4-AC57-593FB4259F3E}" dt="2021-01-09T06:39:02.551" v="29325" actId="20577"/>
          <ac:spMkLst>
            <pc:docMk/>
            <pc:sldMk cId="1013739713" sldId="464"/>
            <ac:spMk id="3" creationId="{00000000-0000-0000-0000-000000000000}"/>
          </ac:spMkLst>
        </pc:spChg>
      </pc:sldChg>
      <pc:sldChg chg="addSp delSp modSp add mod modAnim">
        <pc:chgData name="Weiwei Jia" userId="7c2f71c6-eebc-4da0-9205-053e2dd877f5" providerId="ADAL" clId="{3ABD9D04-4505-44E4-AC57-593FB4259F3E}" dt="2021-01-09T06:45:19.812" v="29420"/>
        <pc:sldMkLst>
          <pc:docMk/>
          <pc:sldMk cId="2776824226" sldId="465"/>
        </pc:sldMkLst>
        <pc:spChg chg="mod">
          <ac:chgData name="Weiwei Jia" userId="7c2f71c6-eebc-4da0-9205-053e2dd877f5" providerId="ADAL" clId="{3ABD9D04-4505-44E4-AC57-593FB4259F3E}" dt="2021-01-09T06:44:36.407" v="29419" actId="20577"/>
          <ac:spMkLst>
            <pc:docMk/>
            <pc:sldMk cId="2776824226" sldId="465"/>
            <ac:spMk id="3" creationId="{00000000-0000-0000-0000-000000000000}"/>
          </ac:spMkLst>
        </pc:spChg>
        <pc:spChg chg="del">
          <ac:chgData name="Weiwei Jia" userId="7c2f71c6-eebc-4da0-9205-053e2dd877f5" providerId="ADAL" clId="{3ABD9D04-4505-44E4-AC57-593FB4259F3E}" dt="2021-01-08T16:36:21.041" v="17011" actId="478"/>
          <ac:spMkLst>
            <pc:docMk/>
            <pc:sldMk cId="2776824226" sldId="465"/>
            <ac:spMk id="5" creationId="{BF48711D-E4EC-4BDB-884A-DC5953D53447}"/>
          </ac:spMkLst>
        </pc:spChg>
        <pc:spChg chg="del">
          <ac:chgData name="Weiwei Jia" userId="7c2f71c6-eebc-4da0-9205-053e2dd877f5" providerId="ADAL" clId="{3ABD9D04-4505-44E4-AC57-593FB4259F3E}" dt="2021-01-08T16:36:21.041" v="17011" actId="478"/>
          <ac:spMkLst>
            <pc:docMk/>
            <pc:sldMk cId="2776824226" sldId="465"/>
            <ac:spMk id="6" creationId="{454EE616-5742-4D9C-A5D2-61ADC92F4495}"/>
          </ac:spMkLst>
        </pc:spChg>
        <pc:spChg chg="del">
          <ac:chgData name="Weiwei Jia" userId="7c2f71c6-eebc-4da0-9205-053e2dd877f5" providerId="ADAL" clId="{3ABD9D04-4505-44E4-AC57-593FB4259F3E}" dt="2021-01-08T16:36:21.041" v="17011" actId="478"/>
          <ac:spMkLst>
            <pc:docMk/>
            <pc:sldMk cId="2776824226" sldId="465"/>
            <ac:spMk id="7" creationId="{4232A7DB-08B3-44E7-9D27-AA29C460B42E}"/>
          </ac:spMkLst>
        </pc:spChg>
        <pc:spChg chg="del">
          <ac:chgData name="Weiwei Jia" userId="7c2f71c6-eebc-4da0-9205-053e2dd877f5" providerId="ADAL" clId="{3ABD9D04-4505-44E4-AC57-593FB4259F3E}" dt="2021-01-08T16:36:21.041" v="17011" actId="478"/>
          <ac:spMkLst>
            <pc:docMk/>
            <pc:sldMk cId="2776824226" sldId="465"/>
            <ac:spMk id="8" creationId="{03228689-D13D-4AD6-BE8B-04F2D5AED5CD}"/>
          </ac:spMkLst>
        </pc:spChg>
        <pc:spChg chg="del">
          <ac:chgData name="Weiwei Jia" userId="7c2f71c6-eebc-4da0-9205-053e2dd877f5" providerId="ADAL" clId="{3ABD9D04-4505-44E4-AC57-593FB4259F3E}" dt="2021-01-08T16:36:21.041" v="17011" actId="478"/>
          <ac:spMkLst>
            <pc:docMk/>
            <pc:sldMk cId="2776824226" sldId="465"/>
            <ac:spMk id="9" creationId="{B4F82E92-E870-43CF-A021-2FA78F38BF45}"/>
          </ac:spMkLst>
        </pc:spChg>
        <pc:spChg chg="del">
          <ac:chgData name="Weiwei Jia" userId="7c2f71c6-eebc-4da0-9205-053e2dd877f5" providerId="ADAL" clId="{3ABD9D04-4505-44E4-AC57-593FB4259F3E}" dt="2021-01-08T16:36:21.041" v="17011" actId="478"/>
          <ac:spMkLst>
            <pc:docMk/>
            <pc:sldMk cId="2776824226" sldId="465"/>
            <ac:spMk id="10" creationId="{19073872-3942-44BB-B26F-AE6F77A7E218}"/>
          </ac:spMkLst>
        </pc:spChg>
        <pc:spChg chg="del">
          <ac:chgData name="Weiwei Jia" userId="7c2f71c6-eebc-4da0-9205-053e2dd877f5" providerId="ADAL" clId="{3ABD9D04-4505-44E4-AC57-593FB4259F3E}" dt="2021-01-08T16:36:21.041" v="17011" actId="478"/>
          <ac:spMkLst>
            <pc:docMk/>
            <pc:sldMk cId="2776824226" sldId="465"/>
            <ac:spMk id="11" creationId="{8C919D99-1419-4C9E-8128-0C21D127BC0F}"/>
          </ac:spMkLst>
        </pc:spChg>
        <pc:spChg chg="del">
          <ac:chgData name="Weiwei Jia" userId="7c2f71c6-eebc-4da0-9205-053e2dd877f5" providerId="ADAL" clId="{3ABD9D04-4505-44E4-AC57-593FB4259F3E}" dt="2021-01-08T16:36:21.041" v="17011" actId="478"/>
          <ac:spMkLst>
            <pc:docMk/>
            <pc:sldMk cId="2776824226" sldId="465"/>
            <ac:spMk id="12" creationId="{8F690B0D-DB7D-4DB9-9D00-EE5AB7878D91}"/>
          </ac:spMkLst>
        </pc:spChg>
        <pc:spChg chg="del">
          <ac:chgData name="Weiwei Jia" userId="7c2f71c6-eebc-4da0-9205-053e2dd877f5" providerId="ADAL" clId="{3ABD9D04-4505-44E4-AC57-593FB4259F3E}" dt="2021-01-08T16:36:21.041" v="17011" actId="478"/>
          <ac:spMkLst>
            <pc:docMk/>
            <pc:sldMk cId="2776824226" sldId="465"/>
            <ac:spMk id="13" creationId="{5C725BF3-2E0F-45DA-9BFF-150BB5A20738}"/>
          </ac:spMkLst>
        </pc:spChg>
        <pc:spChg chg="del">
          <ac:chgData name="Weiwei Jia" userId="7c2f71c6-eebc-4da0-9205-053e2dd877f5" providerId="ADAL" clId="{3ABD9D04-4505-44E4-AC57-593FB4259F3E}" dt="2021-01-08T16:36:21.041" v="17011" actId="478"/>
          <ac:spMkLst>
            <pc:docMk/>
            <pc:sldMk cId="2776824226" sldId="465"/>
            <ac:spMk id="14" creationId="{B62CF600-4B7E-4D06-A17C-5B4CDA4F7E69}"/>
          </ac:spMkLst>
        </pc:spChg>
        <pc:spChg chg="del">
          <ac:chgData name="Weiwei Jia" userId="7c2f71c6-eebc-4da0-9205-053e2dd877f5" providerId="ADAL" clId="{3ABD9D04-4505-44E4-AC57-593FB4259F3E}" dt="2021-01-08T16:36:21.041" v="17011" actId="478"/>
          <ac:spMkLst>
            <pc:docMk/>
            <pc:sldMk cId="2776824226" sldId="465"/>
            <ac:spMk id="15" creationId="{707E9E23-31FB-4443-91AD-17766223A347}"/>
          </ac:spMkLst>
        </pc:spChg>
        <pc:spChg chg="del">
          <ac:chgData name="Weiwei Jia" userId="7c2f71c6-eebc-4da0-9205-053e2dd877f5" providerId="ADAL" clId="{3ABD9D04-4505-44E4-AC57-593FB4259F3E}" dt="2021-01-08T16:36:21.041" v="17011" actId="478"/>
          <ac:spMkLst>
            <pc:docMk/>
            <pc:sldMk cId="2776824226" sldId="465"/>
            <ac:spMk id="16" creationId="{5DC869CA-2638-4E52-87A1-00C2158EA020}"/>
          </ac:spMkLst>
        </pc:spChg>
        <pc:spChg chg="del">
          <ac:chgData name="Weiwei Jia" userId="7c2f71c6-eebc-4da0-9205-053e2dd877f5" providerId="ADAL" clId="{3ABD9D04-4505-44E4-AC57-593FB4259F3E}" dt="2021-01-08T16:36:21.041" v="17011" actId="478"/>
          <ac:spMkLst>
            <pc:docMk/>
            <pc:sldMk cId="2776824226" sldId="465"/>
            <ac:spMk id="17" creationId="{058E47EE-1369-4546-8A4B-7972BA64CC95}"/>
          </ac:spMkLst>
        </pc:spChg>
        <pc:spChg chg="del">
          <ac:chgData name="Weiwei Jia" userId="7c2f71c6-eebc-4da0-9205-053e2dd877f5" providerId="ADAL" clId="{3ABD9D04-4505-44E4-AC57-593FB4259F3E}" dt="2021-01-08T16:36:24.321" v="17012" actId="478"/>
          <ac:spMkLst>
            <pc:docMk/>
            <pc:sldMk cId="2776824226" sldId="465"/>
            <ac:spMk id="18" creationId="{0B10E256-3F3F-4C49-AB4D-6B1424FD3A34}"/>
          </ac:spMkLst>
        </pc:spChg>
        <pc:spChg chg="add mod">
          <ac:chgData name="Weiwei Jia" userId="7c2f71c6-eebc-4da0-9205-053e2dd877f5" providerId="ADAL" clId="{3ABD9D04-4505-44E4-AC57-593FB4259F3E}" dt="2021-01-08T16:44:17.117" v="17148" actId="1076"/>
          <ac:spMkLst>
            <pc:docMk/>
            <pc:sldMk cId="2776824226" sldId="465"/>
            <ac:spMk id="19" creationId="{3430C35E-834C-4079-ADA3-77045A5049AD}"/>
          </ac:spMkLst>
        </pc:spChg>
        <pc:spChg chg="add mod">
          <ac:chgData name="Weiwei Jia" userId="7c2f71c6-eebc-4da0-9205-053e2dd877f5" providerId="ADAL" clId="{3ABD9D04-4505-44E4-AC57-593FB4259F3E}" dt="2021-01-08T16:44:17.117" v="17148" actId="1076"/>
          <ac:spMkLst>
            <pc:docMk/>
            <pc:sldMk cId="2776824226" sldId="465"/>
            <ac:spMk id="20" creationId="{546712E4-D9D6-49E9-BA32-42E527A67C95}"/>
          </ac:spMkLst>
        </pc:spChg>
        <pc:spChg chg="add mod">
          <ac:chgData name="Weiwei Jia" userId="7c2f71c6-eebc-4da0-9205-053e2dd877f5" providerId="ADAL" clId="{3ABD9D04-4505-44E4-AC57-593FB4259F3E}" dt="2021-01-08T16:44:17.117" v="17148" actId="1076"/>
          <ac:spMkLst>
            <pc:docMk/>
            <pc:sldMk cId="2776824226" sldId="465"/>
            <ac:spMk id="21" creationId="{1758E5FA-57C4-4116-BDFC-6F62D64B63D8}"/>
          </ac:spMkLst>
        </pc:spChg>
        <pc:spChg chg="add mod">
          <ac:chgData name="Weiwei Jia" userId="7c2f71c6-eebc-4da0-9205-053e2dd877f5" providerId="ADAL" clId="{3ABD9D04-4505-44E4-AC57-593FB4259F3E}" dt="2021-01-08T16:44:17.117" v="17148" actId="1076"/>
          <ac:spMkLst>
            <pc:docMk/>
            <pc:sldMk cId="2776824226" sldId="465"/>
            <ac:spMk id="22" creationId="{DAC80C6E-7E44-4A61-99ED-90F45205D482}"/>
          </ac:spMkLst>
        </pc:spChg>
        <pc:spChg chg="add mod">
          <ac:chgData name="Weiwei Jia" userId="7c2f71c6-eebc-4da0-9205-053e2dd877f5" providerId="ADAL" clId="{3ABD9D04-4505-44E4-AC57-593FB4259F3E}" dt="2021-01-08T16:44:17.117" v="17148" actId="1076"/>
          <ac:spMkLst>
            <pc:docMk/>
            <pc:sldMk cId="2776824226" sldId="465"/>
            <ac:spMk id="23" creationId="{7D1483E0-AFD2-4E21-898D-95949E257772}"/>
          </ac:spMkLst>
        </pc:spChg>
        <pc:spChg chg="add mod">
          <ac:chgData name="Weiwei Jia" userId="7c2f71c6-eebc-4da0-9205-053e2dd877f5" providerId="ADAL" clId="{3ABD9D04-4505-44E4-AC57-593FB4259F3E}" dt="2021-01-08T16:44:17.117" v="17148" actId="1076"/>
          <ac:spMkLst>
            <pc:docMk/>
            <pc:sldMk cId="2776824226" sldId="465"/>
            <ac:spMk id="24" creationId="{2D123C19-7E05-491D-9DDF-D9126FB4EFCA}"/>
          </ac:spMkLst>
        </pc:spChg>
        <pc:spChg chg="add mod">
          <ac:chgData name="Weiwei Jia" userId="7c2f71c6-eebc-4da0-9205-053e2dd877f5" providerId="ADAL" clId="{3ABD9D04-4505-44E4-AC57-593FB4259F3E}" dt="2021-01-08T16:44:17.117" v="17148" actId="1076"/>
          <ac:spMkLst>
            <pc:docMk/>
            <pc:sldMk cId="2776824226" sldId="465"/>
            <ac:spMk id="25" creationId="{666BA624-573D-4340-9869-7A29075D672E}"/>
          </ac:spMkLst>
        </pc:spChg>
        <pc:spChg chg="add mod">
          <ac:chgData name="Weiwei Jia" userId="7c2f71c6-eebc-4da0-9205-053e2dd877f5" providerId="ADAL" clId="{3ABD9D04-4505-44E4-AC57-593FB4259F3E}" dt="2021-01-08T16:44:17.117" v="17148" actId="1076"/>
          <ac:spMkLst>
            <pc:docMk/>
            <pc:sldMk cId="2776824226" sldId="465"/>
            <ac:spMk id="26" creationId="{C39F2EAD-92E8-45C5-802C-D70F3D949158}"/>
          </ac:spMkLst>
        </pc:spChg>
        <pc:spChg chg="add del mod">
          <ac:chgData name="Weiwei Jia" userId="7c2f71c6-eebc-4da0-9205-053e2dd877f5" providerId="ADAL" clId="{3ABD9D04-4505-44E4-AC57-593FB4259F3E}" dt="2021-01-08T16:40:18.753" v="17077" actId="478"/>
          <ac:spMkLst>
            <pc:docMk/>
            <pc:sldMk cId="2776824226" sldId="465"/>
            <ac:spMk id="27" creationId="{08078100-9928-4977-90B9-C08A81CC2AE2}"/>
          </ac:spMkLst>
        </pc:spChg>
        <pc:spChg chg="add mod">
          <ac:chgData name="Weiwei Jia" userId="7c2f71c6-eebc-4da0-9205-053e2dd877f5" providerId="ADAL" clId="{3ABD9D04-4505-44E4-AC57-593FB4259F3E}" dt="2021-01-08T16:44:17.117" v="17148" actId="1076"/>
          <ac:spMkLst>
            <pc:docMk/>
            <pc:sldMk cId="2776824226" sldId="465"/>
            <ac:spMk id="28" creationId="{A93668D3-AB54-4639-BEE4-B001615FCEEE}"/>
          </ac:spMkLst>
        </pc:spChg>
        <pc:spChg chg="add mod">
          <ac:chgData name="Weiwei Jia" userId="7c2f71c6-eebc-4da0-9205-053e2dd877f5" providerId="ADAL" clId="{3ABD9D04-4505-44E4-AC57-593FB4259F3E}" dt="2021-01-08T16:44:17.117" v="17148" actId="1076"/>
          <ac:spMkLst>
            <pc:docMk/>
            <pc:sldMk cId="2776824226" sldId="465"/>
            <ac:spMk id="29" creationId="{37436819-0DEF-47DC-B360-879A6F0EDC9B}"/>
          </ac:spMkLst>
        </pc:spChg>
        <pc:spChg chg="add mod">
          <ac:chgData name="Weiwei Jia" userId="7c2f71c6-eebc-4da0-9205-053e2dd877f5" providerId="ADAL" clId="{3ABD9D04-4505-44E4-AC57-593FB4259F3E}" dt="2021-01-08T16:44:17.117" v="17148" actId="1076"/>
          <ac:spMkLst>
            <pc:docMk/>
            <pc:sldMk cId="2776824226" sldId="465"/>
            <ac:spMk id="30" creationId="{A4203F6F-C277-45BC-8788-FB594A57D487}"/>
          </ac:spMkLst>
        </pc:spChg>
        <pc:spChg chg="add mod">
          <ac:chgData name="Weiwei Jia" userId="7c2f71c6-eebc-4da0-9205-053e2dd877f5" providerId="ADAL" clId="{3ABD9D04-4505-44E4-AC57-593FB4259F3E}" dt="2021-01-08T16:44:17.117" v="17148" actId="1076"/>
          <ac:spMkLst>
            <pc:docMk/>
            <pc:sldMk cId="2776824226" sldId="465"/>
            <ac:spMk id="31" creationId="{E8F0D74D-8F57-4759-B3FA-8D3464044D62}"/>
          </ac:spMkLst>
        </pc:spChg>
        <pc:spChg chg="add mod">
          <ac:chgData name="Weiwei Jia" userId="7c2f71c6-eebc-4da0-9205-053e2dd877f5" providerId="ADAL" clId="{3ABD9D04-4505-44E4-AC57-593FB4259F3E}" dt="2021-01-08T16:44:17.117" v="17148" actId="1076"/>
          <ac:spMkLst>
            <pc:docMk/>
            <pc:sldMk cId="2776824226" sldId="465"/>
            <ac:spMk id="32" creationId="{B1925739-4CDF-427C-A781-F383D356520B}"/>
          </ac:spMkLst>
        </pc:spChg>
        <pc:spChg chg="add mod">
          <ac:chgData name="Weiwei Jia" userId="7c2f71c6-eebc-4da0-9205-053e2dd877f5" providerId="ADAL" clId="{3ABD9D04-4505-44E4-AC57-593FB4259F3E}" dt="2021-01-08T16:44:17.117" v="17148" actId="1076"/>
          <ac:spMkLst>
            <pc:docMk/>
            <pc:sldMk cId="2776824226" sldId="465"/>
            <ac:spMk id="33" creationId="{8CF6BA59-B546-4EAE-90F5-12812C4F6980}"/>
          </ac:spMkLst>
        </pc:spChg>
        <pc:spChg chg="add mod">
          <ac:chgData name="Weiwei Jia" userId="7c2f71c6-eebc-4da0-9205-053e2dd877f5" providerId="ADAL" clId="{3ABD9D04-4505-44E4-AC57-593FB4259F3E}" dt="2021-01-08T16:44:17.117" v="17148" actId="1076"/>
          <ac:spMkLst>
            <pc:docMk/>
            <pc:sldMk cId="2776824226" sldId="465"/>
            <ac:spMk id="34" creationId="{D5FCED63-953F-4551-9281-D8DFC44490A2}"/>
          </ac:spMkLst>
        </pc:spChg>
        <pc:spChg chg="add del mod">
          <ac:chgData name="Weiwei Jia" userId="7c2f71c6-eebc-4da0-9205-053e2dd877f5" providerId="ADAL" clId="{3ABD9D04-4505-44E4-AC57-593FB4259F3E}" dt="2021-01-08T16:37:31.086" v="17021" actId="478"/>
          <ac:spMkLst>
            <pc:docMk/>
            <pc:sldMk cId="2776824226" sldId="465"/>
            <ac:spMk id="35" creationId="{1DD21298-D25D-4441-ADE4-AA74183D1730}"/>
          </ac:spMkLst>
        </pc:spChg>
        <pc:spChg chg="add del mod">
          <ac:chgData name="Weiwei Jia" userId="7c2f71c6-eebc-4da0-9205-053e2dd877f5" providerId="ADAL" clId="{3ABD9D04-4505-44E4-AC57-593FB4259F3E}" dt="2021-01-08T16:37:29.982" v="17020" actId="478"/>
          <ac:spMkLst>
            <pc:docMk/>
            <pc:sldMk cId="2776824226" sldId="465"/>
            <ac:spMk id="36" creationId="{1CBE95ED-9111-4727-962C-5F123BAF90EB}"/>
          </ac:spMkLst>
        </pc:spChg>
        <pc:spChg chg="add mod">
          <ac:chgData name="Weiwei Jia" userId="7c2f71c6-eebc-4da0-9205-053e2dd877f5" providerId="ADAL" clId="{3ABD9D04-4505-44E4-AC57-593FB4259F3E}" dt="2021-01-08T16:46:42.683" v="17159" actId="14100"/>
          <ac:spMkLst>
            <pc:docMk/>
            <pc:sldMk cId="2776824226" sldId="465"/>
            <ac:spMk id="37" creationId="{B1A465EE-B871-4327-9ED0-A245BCB5ADB2}"/>
          </ac:spMkLst>
        </pc:spChg>
        <pc:spChg chg="add mod">
          <ac:chgData name="Weiwei Jia" userId="7c2f71c6-eebc-4da0-9205-053e2dd877f5" providerId="ADAL" clId="{3ABD9D04-4505-44E4-AC57-593FB4259F3E}" dt="2021-01-08T16:44:17.117" v="17148" actId="1076"/>
          <ac:spMkLst>
            <pc:docMk/>
            <pc:sldMk cId="2776824226" sldId="465"/>
            <ac:spMk id="38" creationId="{14628E40-4B46-4926-919A-7A545266ADD8}"/>
          </ac:spMkLst>
        </pc:spChg>
        <pc:spChg chg="add mod">
          <ac:chgData name="Weiwei Jia" userId="7c2f71c6-eebc-4da0-9205-053e2dd877f5" providerId="ADAL" clId="{3ABD9D04-4505-44E4-AC57-593FB4259F3E}" dt="2021-01-08T16:44:41.006" v="17156" actId="20577"/>
          <ac:spMkLst>
            <pc:docMk/>
            <pc:sldMk cId="2776824226" sldId="465"/>
            <ac:spMk id="39" creationId="{9F07660B-FB68-4DDE-A084-61D80CE191D6}"/>
          </ac:spMkLst>
        </pc:spChg>
        <pc:spChg chg="add mod">
          <ac:chgData name="Weiwei Jia" userId="7c2f71c6-eebc-4da0-9205-053e2dd877f5" providerId="ADAL" clId="{3ABD9D04-4505-44E4-AC57-593FB4259F3E}" dt="2021-01-08T16:47:43.411" v="17168" actId="1076"/>
          <ac:spMkLst>
            <pc:docMk/>
            <pc:sldMk cId="2776824226" sldId="465"/>
            <ac:spMk id="40" creationId="{470CF8FB-FC1E-4F2C-8970-8A8F2D87EBE2}"/>
          </ac:spMkLst>
        </pc:spChg>
        <pc:spChg chg="add mod">
          <ac:chgData name="Weiwei Jia" userId="7c2f71c6-eebc-4da0-9205-053e2dd877f5" providerId="ADAL" clId="{3ABD9D04-4505-44E4-AC57-593FB4259F3E}" dt="2021-01-08T16:47:43.411" v="17168" actId="1076"/>
          <ac:spMkLst>
            <pc:docMk/>
            <pc:sldMk cId="2776824226" sldId="465"/>
            <ac:spMk id="41" creationId="{C521C000-A39E-4F9C-B1B4-E4B389382743}"/>
          </ac:spMkLst>
        </pc:spChg>
      </pc:sldChg>
      <pc:sldChg chg="modSp add mod modAnim">
        <pc:chgData name="Weiwei Jia" userId="7c2f71c6-eebc-4da0-9205-053e2dd877f5" providerId="ADAL" clId="{3ABD9D04-4505-44E4-AC57-593FB4259F3E}" dt="2021-01-09T06:45:27.996" v="29421"/>
        <pc:sldMkLst>
          <pc:docMk/>
          <pc:sldMk cId="3395105589" sldId="466"/>
        </pc:sldMkLst>
        <pc:spChg chg="mod">
          <ac:chgData name="Weiwei Jia" userId="7c2f71c6-eebc-4da0-9205-053e2dd877f5" providerId="ADAL" clId="{3ABD9D04-4505-44E4-AC57-593FB4259F3E}" dt="2021-01-08T18:16:44.539" v="19576" actId="14100"/>
          <ac:spMkLst>
            <pc:docMk/>
            <pc:sldMk cId="3395105589" sldId="466"/>
            <ac:spMk id="2" creationId="{00000000-0000-0000-0000-000000000000}"/>
          </ac:spMkLst>
        </pc:spChg>
        <pc:spChg chg="mod">
          <ac:chgData name="Weiwei Jia" userId="7c2f71c6-eebc-4da0-9205-053e2dd877f5" providerId="ADAL" clId="{3ABD9D04-4505-44E4-AC57-593FB4259F3E}" dt="2021-01-08T18:19:12.464" v="19856" actId="1076"/>
          <ac:spMkLst>
            <pc:docMk/>
            <pc:sldMk cId="3395105589" sldId="466"/>
            <ac:spMk id="3" creationId="{00000000-0000-0000-0000-000000000000}"/>
          </ac:spMkLst>
        </pc:spChg>
      </pc:sldChg>
      <pc:sldChg chg="modSp add mod modAnim">
        <pc:chgData name="Weiwei Jia" userId="7c2f71c6-eebc-4da0-9205-053e2dd877f5" providerId="ADAL" clId="{3ABD9D04-4505-44E4-AC57-593FB4259F3E}" dt="2021-01-09T06:50:30.626" v="29479" actId="20577"/>
        <pc:sldMkLst>
          <pc:docMk/>
          <pc:sldMk cId="1133199156" sldId="467"/>
        </pc:sldMkLst>
        <pc:spChg chg="mod">
          <ac:chgData name="Weiwei Jia" userId="7c2f71c6-eebc-4da0-9205-053e2dd877f5" providerId="ADAL" clId="{3ABD9D04-4505-44E4-AC57-593FB4259F3E}" dt="2021-01-09T06:47:43.890" v="29439" actId="20577"/>
          <ac:spMkLst>
            <pc:docMk/>
            <pc:sldMk cId="1133199156" sldId="467"/>
            <ac:spMk id="2" creationId="{00000000-0000-0000-0000-000000000000}"/>
          </ac:spMkLst>
        </pc:spChg>
        <pc:spChg chg="mod">
          <ac:chgData name="Weiwei Jia" userId="7c2f71c6-eebc-4da0-9205-053e2dd877f5" providerId="ADAL" clId="{3ABD9D04-4505-44E4-AC57-593FB4259F3E}" dt="2021-01-09T06:50:30.626" v="29479" actId="20577"/>
          <ac:spMkLst>
            <pc:docMk/>
            <pc:sldMk cId="1133199156" sldId="467"/>
            <ac:spMk id="3" creationId="{00000000-0000-0000-0000-000000000000}"/>
          </ac:spMkLst>
        </pc:spChg>
      </pc:sldChg>
      <pc:sldChg chg="modSp add mod">
        <pc:chgData name="Weiwei Jia" userId="7c2f71c6-eebc-4da0-9205-053e2dd877f5" providerId="ADAL" clId="{3ABD9D04-4505-44E4-AC57-593FB4259F3E}" dt="2021-01-08T20:51:49.727" v="21725" actId="207"/>
        <pc:sldMkLst>
          <pc:docMk/>
          <pc:sldMk cId="731172780" sldId="468"/>
        </pc:sldMkLst>
        <pc:spChg chg="mod">
          <ac:chgData name="Weiwei Jia" userId="7c2f71c6-eebc-4da0-9205-053e2dd877f5" providerId="ADAL" clId="{3ABD9D04-4505-44E4-AC57-593FB4259F3E}" dt="2021-01-08T20:51:49.727" v="21725" actId="207"/>
          <ac:spMkLst>
            <pc:docMk/>
            <pc:sldMk cId="731172780" sldId="468"/>
            <ac:spMk id="3" creationId="{E729EEA2-45D5-40B5-8AA4-00DEF153A6A8}"/>
          </ac:spMkLst>
        </pc:spChg>
      </pc:sldChg>
      <pc:sldChg chg="modSp add mod modAnim">
        <pc:chgData name="Weiwei Jia" userId="7c2f71c6-eebc-4da0-9205-053e2dd877f5" providerId="ADAL" clId="{3ABD9D04-4505-44E4-AC57-593FB4259F3E}" dt="2021-01-09T06:50:49.698" v="29480"/>
        <pc:sldMkLst>
          <pc:docMk/>
          <pc:sldMk cId="752202547" sldId="469"/>
        </pc:sldMkLst>
        <pc:spChg chg="mod">
          <ac:chgData name="Weiwei Jia" userId="7c2f71c6-eebc-4da0-9205-053e2dd877f5" providerId="ADAL" clId="{3ABD9D04-4505-44E4-AC57-593FB4259F3E}" dt="2021-01-09T04:36:04.701" v="25236" actId="20577"/>
          <ac:spMkLst>
            <pc:docMk/>
            <pc:sldMk cId="752202547" sldId="469"/>
            <ac:spMk id="11" creationId="{212B3E76-EDD8-4CD1-A084-5B4ED96A1B40}"/>
          </ac:spMkLst>
        </pc:spChg>
      </pc:sldChg>
      <pc:sldChg chg="addSp delSp modSp add mod modAnim">
        <pc:chgData name="Weiwei Jia" userId="7c2f71c6-eebc-4da0-9205-053e2dd877f5" providerId="ADAL" clId="{3ABD9D04-4505-44E4-AC57-593FB4259F3E}" dt="2021-01-09T04:37:45.274" v="25337" actId="1076"/>
        <pc:sldMkLst>
          <pc:docMk/>
          <pc:sldMk cId="3914510086" sldId="470"/>
        </pc:sldMkLst>
        <pc:spChg chg="mod">
          <ac:chgData name="Weiwei Jia" userId="7c2f71c6-eebc-4da0-9205-053e2dd877f5" providerId="ADAL" clId="{3ABD9D04-4505-44E4-AC57-593FB4259F3E}" dt="2021-01-09T03:59:41.093" v="24181" actId="20577"/>
          <ac:spMkLst>
            <pc:docMk/>
            <pc:sldMk cId="3914510086" sldId="470"/>
            <ac:spMk id="2" creationId="{00000000-0000-0000-0000-000000000000}"/>
          </ac:spMkLst>
        </pc:spChg>
        <pc:spChg chg="mod">
          <ac:chgData name="Weiwei Jia" userId="7c2f71c6-eebc-4da0-9205-053e2dd877f5" providerId="ADAL" clId="{3ABD9D04-4505-44E4-AC57-593FB4259F3E}" dt="2021-01-09T04:37:45.274" v="25337" actId="1076"/>
          <ac:spMkLst>
            <pc:docMk/>
            <pc:sldMk cId="3914510086" sldId="470"/>
            <ac:spMk id="3" creationId="{00000000-0000-0000-0000-000000000000}"/>
          </ac:spMkLst>
        </pc:spChg>
        <pc:picChg chg="add mod">
          <ac:chgData name="Weiwei Jia" userId="7c2f71c6-eebc-4da0-9205-053e2dd877f5" providerId="ADAL" clId="{3ABD9D04-4505-44E4-AC57-593FB4259F3E}" dt="2021-01-09T03:57:34.597" v="24062" actId="14100"/>
          <ac:picMkLst>
            <pc:docMk/>
            <pc:sldMk cId="3914510086" sldId="470"/>
            <ac:picMk id="6" creationId="{44F5C2B0-766E-4DE9-809E-995F8826BA27}"/>
          </ac:picMkLst>
        </pc:picChg>
        <pc:picChg chg="add del mod">
          <ac:chgData name="Weiwei Jia" userId="7c2f71c6-eebc-4da0-9205-053e2dd877f5" providerId="ADAL" clId="{3ABD9D04-4505-44E4-AC57-593FB4259F3E}" dt="2021-01-09T03:57:52.014" v="24066" actId="478"/>
          <ac:picMkLst>
            <pc:docMk/>
            <pc:sldMk cId="3914510086" sldId="470"/>
            <ac:picMk id="8" creationId="{800FCBA9-CB6C-4712-9282-E01F012A47B0}"/>
          </ac:picMkLst>
        </pc:picChg>
        <pc:picChg chg="add mod">
          <ac:chgData name="Weiwei Jia" userId="7c2f71c6-eebc-4da0-9205-053e2dd877f5" providerId="ADAL" clId="{3ABD9D04-4505-44E4-AC57-593FB4259F3E}" dt="2021-01-09T03:58:29.358" v="24072" actId="14100"/>
          <ac:picMkLst>
            <pc:docMk/>
            <pc:sldMk cId="3914510086" sldId="470"/>
            <ac:picMk id="10" creationId="{1B37B6B5-21FE-4B83-831A-F1938EC3344D}"/>
          </ac:picMkLst>
        </pc:picChg>
      </pc:sldChg>
      <pc:sldChg chg="modSp add mod modAnim">
        <pc:chgData name="Weiwei Jia" userId="7c2f71c6-eebc-4da0-9205-053e2dd877f5" providerId="ADAL" clId="{3ABD9D04-4505-44E4-AC57-593FB4259F3E}" dt="2021-01-09T06:50:57.650" v="29481"/>
        <pc:sldMkLst>
          <pc:docMk/>
          <pc:sldMk cId="3036955882" sldId="471"/>
        </pc:sldMkLst>
        <pc:spChg chg="mod">
          <ac:chgData name="Weiwei Jia" userId="7c2f71c6-eebc-4da0-9205-053e2dd877f5" providerId="ADAL" clId="{3ABD9D04-4505-44E4-AC57-593FB4259F3E}" dt="2021-01-09T03:52:59.912" v="23590" actId="27636"/>
          <ac:spMkLst>
            <pc:docMk/>
            <pc:sldMk cId="3036955882" sldId="471"/>
            <ac:spMk id="2" creationId="{00000000-0000-0000-0000-000000000000}"/>
          </ac:spMkLst>
        </pc:spChg>
        <pc:spChg chg="mod">
          <ac:chgData name="Weiwei Jia" userId="7c2f71c6-eebc-4da0-9205-053e2dd877f5" providerId="ADAL" clId="{3ABD9D04-4505-44E4-AC57-593FB4259F3E}" dt="2021-01-09T03:56:19.464" v="24056" actId="20577"/>
          <ac:spMkLst>
            <pc:docMk/>
            <pc:sldMk cId="3036955882" sldId="471"/>
            <ac:spMk id="3" creationId="{00000000-0000-0000-0000-000000000000}"/>
          </ac:spMkLst>
        </pc:spChg>
      </pc:sldChg>
      <pc:sldChg chg="addSp delSp modSp add mod">
        <pc:chgData name="Weiwei Jia" userId="7c2f71c6-eebc-4da0-9205-053e2dd877f5" providerId="ADAL" clId="{3ABD9D04-4505-44E4-AC57-593FB4259F3E}" dt="2021-01-09T05:01:50.663" v="26683" actId="20577"/>
        <pc:sldMkLst>
          <pc:docMk/>
          <pc:sldMk cId="202958770" sldId="472"/>
        </pc:sldMkLst>
        <pc:spChg chg="mod">
          <ac:chgData name="Weiwei Jia" userId="7c2f71c6-eebc-4da0-9205-053e2dd877f5" providerId="ADAL" clId="{3ABD9D04-4505-44E4-AC57-593FB4259F3E}" dt="2021-01-09T04:34:19.516" v="25214" actId="20577"/>
          <ac:spMkLst>
            <pc:docMk/>
            <pc:sldMk cId="202958770" sldId="472"/>
            <ac:spMk id="2" creationId="{00000000-0000-0000-0000-000000000000}"/>
          </ac:spMkLst>
        </pc:spChg>
        <pc:spChg chg="mod">
          <ac:chgData name="Weiwei Jia" userId="7c2f71c6-eebc-4da0-9205-053e2dd877f5" providerId="ADAL" clId="{3ABD9D04-4505-44E4-AC57-593FB4259F3E}" dt="2021-01-09T05:01:50.663" v="26683" actId="20577"/>
          <ac:spMkLst>
            <pc:docMk/>
            <pc:sldMk cId="202958770" sldId="472"/>
            <ac:spMk id="3" creationId="{00000000-0000-0000-0000-000000000000}"/>
          </ac:spMkLst>
        </pc:spChg>
        <pc:spChg chg="add mod ord">
          <ac:chgData name="Weiwei Jia" userId="7c2f71c6-eebc-4da0-9205-053e2dd877f5" providerId="ADAL" clId="{3ABD9D04-4505-44E4-AC57-593FB4259F3E}" dt="2021-01-09T04:44:14.864" v="25492" actId="1076"/>
          <ac:spMkLst>
            <pc:docMk/>
            <pc:sldMk cId="202958770" sldId="472"/>
            <ac:spMk id="5" creationId="{416DB1F4-557E-4319-8DEA-89FD9577A55A}"/>
          </ac:spMkLst>
        </pc:spChg>
        <pc:spChg chg="add mod">
          <ac:chgData name="Weiwei Jia" userId="7c2f71c6-eebc-4da0-9205-053e2dd877f5" providerId="ADAL" clId="{3ABD9D04-4505-44E4-AC57-593FB4259F3E}" dt="2021-01-09T04:41:40.536" v="25354" actId="208"/>
          <ac:spMkLst>
            <pc:docMk/>
            <pc:sldMk cId="202958770" sldId="472"/>
            <ac:spMk id="9" creationId="{99B53A72-42A1-43AB-8960-5FF597545593}"/>
          </ac:spMkLst>
        </pc:spChg>
        <pc:spChg chg="add mod">
          <ac:chgData name="Weiwei Jia" userId="7c2f71c6-eebc-4da0-9205-053e2dd877f5" providerId="ADAL" clId="{3ABD9D04-4505-44E4-AC57-593FB4259F3E}" dt="2021-01-09T04:43:07.551" v="25419" actId="207"/>
          <ac:spMkLst>
            <pc:docMk/>
            <pc:sldMk cId="202958770" sldId="472"/>
            <ac:spMk id="11" creationId="{D2565B2E-84FD-454F-A966-4A39B2AB03B9}"/>
          </ac:spMkLst>
        </pc:spChg>
        <pc:spChg chg="add mod">
          <ac:chgData name="Weiwei Jia" userId="7c2f71c6-eebc-4da0-9205-053e2dd877f5" providerId="ADAL" clId="{3ABD9D04-4505-44E4-AC57-593FB4259F3E}" dt="2021-01-09T04:44:37.416" v="25511" actId="1076"/>
          <ac:spMkLst>
            <pc:docMk/>
            <pc:sldMk cId="202958770" sldId="472"/>
            <ac:spMk id="12" creationId="{BC53BE16-22AE-47F5-8B15-66F038B53046}"/>
          </ac:spMkLst>
        </pc:spChg>
        <pc:spChg chg="add del mod">
          <ac:chgData name="Weiwei Jia" userId="7c2f71c6-eebc-4da0-9205-053e2dd877f5" providerId="ADAL" clId="{3ABD9D04-4505-44E4-AC57-593FB4259F3E}" dt="2021-01-09T04:47:04.405" v="25520" actId="478"/>
          <ac:spMkLst>
            <pc:docMk/>
            <pc:sldMk cId="202958770" sldId="472"/>
            <ac:spMk id="13" creationId="{463298E9-89BB-44C0-9A62-90320846AE9B}"/>
          </ac:spMkLst>
        </pc:spChg>
        <pc:spChg chg="add mod">
          <ac:chgData name="Weiwei Jia" userId="7c2f71c6-eebc-4da0-9205-053e2dd877f5" providerId="ADAL" clId="{3ABD9D04-4505-44E4-AC57-593FB4259F3E}" dt="2021-01-09T04:46:45.535" v="25516" actId="1076"/>
          <ac:spMkLst>
            <pc:docMk/>
            <pc:sldMk cId="202958770" sldId="472"/>
            <ac:spMk id="14" creationId="{67D1EFC7-CBE8-4119-9E0D-62F33A873483}"/>
          </ac:spMkLst>
        </pc:spChg>
        <pc:spChg chg="add mod">
          <ac:chgData name="Weiwei Jia" userId="7c2f71c6-eebc-4da0-9205-053e2dd877f5" providerId="ADAL" clId="{3ABD9D04-4505-44E4-AC57-593FB4259F3E}" dt="2021-01-09T04:53:04.681" v="25921" actId="20577"/>
          <ac:spMkLst>
            <pc:docMk/>
            <pc:sldMk cId="202958770" sldId="472"/>
            <ac:spMk id="15" creationId="{C9B91976-A15A-485E-9BCF-47C4C021039C}"/>
          </ac:spMkLst>
        </pc:spChg>
        <pc:spChg chg="add mod">
          <ac:chgData name="Weiwei Jia" userId="7c2f71c6-eebc-4da0-9205-053e2dd877f5" providerId="ADAL" clId="{3ABD9D04-4505-44E4-AC57-593FB4259F3E}" dt="2021-01-09T04:52:59.974" v="25912" actId="20577"/>
          <ac:spMkLst>
            <pc:docMk/>
            <pc:sldMk cId="202958770" sldId="472"/>
            <ac:spMk id="16" creationId="{4A9743F7-A28C-47D7-89B3-0CD67C119B0A}"/>
          </ac:spMkLst>
        </pc:spChg>
        <pc:spChg chg="add mod">
          <ac:chgData name="Weiwei Jia" userId="7c2f71c6-eebc-4da0-9205-053e2dd877f5" providerId="ADAL" clId="{3ABD9D04-4505-44E4-AC57-593FB4259F3E}" dt="2021-01-09T04:49:44.590" v="25790" actId="1076"/>
          <ac:spMkLst>
            <pc:docMk/>
            <pc:sldMk cId="202958770" sldId="472"/>
            <ac:spMk id="17" creationId="{BB173A01-B364-4B9E-AC0F-84654B70FD1F}"/>
          </ac:spMkLst>
        </pc:spChg>
        <pc:spChg chg="add mod">
          <ac:chgData name="Weiwei Jia" userId="7c2f71c6-eebc-4da0-9205-053e2dd877f5" providerId="ADAL" clId="{3ABD9D04-4505-44E4-AC57-593FB4259F3E}" dt="2021-01-09T04:49:49.302" v="25792" actId="1076"/>
          <ac:spMkLst>
            <pc:docMk/>
            <pc:sldMk cId="202958770" sldId="472"/>
            <ac:spMk id="18" creationId="{F14AAB53-C73D-4DAB-AA34-002651AC7C44}"/>
          </ac:spMkLst>
        </pc:spChg>
        <pc:spChg chg="add mod">
          <ac:chgData name="Weiwei Jia" userId="7c2f71c6-eebc-4da0-9205-053e2dd877f5" providerId="ADAL" clId="{3ABD9D04-4505-44E4-AC57-593FB4259F3E}" dt="2021-01-09T04:50:20.223" v="25867" actId="1076"/>
          <ac:spMkLst>
            <pc:docMk/>
            <pc:sldMk cId="202958770" sldId="472"/>
            <ac:spMk id="19" creationId="{8679000E-6CBD-4B59-98CE-E926B69B973F}"/>
          </ac:spMkLst>
        </pc:spChg>
        <pc:spChg chg="add mod">
          <ac:chgData name="Weiwei Jia" userId="7c2f71c6-eebc-4da0-9205-053e2dd877f5" providerId="ADAL" clId="{3ABD9D04-4505-44E4-AC57-593FB4259F3E}" dt="2021-01-09T04:50:38.606" v="25870" actId="1076"/>
          <ac:spMkLst>
            <pc:docMk/>
            <pc:sldMk cId="202958770" sldId="472"/>
            <ac:spMk id="20" creationId="{C1330A25-7ECB-439A-9CBC-361789CE1FA9}"/>
          </ac:spMkLst>
        </pc:spChg>
        <pc:picChg chg="del">
          <ac:chgData name="Weiwei Jia" userId="7c2f71c6-eebc-4da0-9205-053e2dd877f5" providerId="ADAL" clId="{3ABD9D04-4505-44E4-AC57-593FB4259F3E}" dt="2021-01-09T04:38:45.566" v="25338" actId="478"/>
          <ac:picMkLst>
            <pc:docMk/>
            <pc:sldMk cId="202958770" sldId="472"/>
            <ac:picMk id="6" creationId="{44F5C2B0-766E-4DE9-809E-995F8826BA27}"/>
          </ac:picMkLst>
        </pc:picChg>
        <pc:picChg chg="add mod">
          <ac:chgData name="Weiwei Jia" userId="7c2f71c6-eebc-4da0-9205-053e2dd877f5" providerId="ADAL" clId="{3ABD9D04-4505-44E4-AC57-593FB4259F3E}" dt="2021-01-09T04:42:40.200" v="25416" actId="1076"/>
          <ac:picMkLst>
            <pc:docMk/>
            <pc:sldMk cId="202958770" sldId="472"/>
            <ac:picMk id="7" creationId="{05236630-C664-422A-8F08-E1CEAD357B9D}"/>
          </ac:picMkLst>
        </pc:picChg>
        <pc:picChg chg="add mod">
          <ac:chgData name="Weiwei Jia" userId="7c2f71c6-eebc-4da0-9205-053e2dd877f5" providerId="ADAL" clId="{3ABD9D04-4505-44E4-AC57-593FB4259F3E}" dt="2021-01-09T04:39:27.546" v="25345" actId="14100"/>
          <ac:picMkLst>
            <pc:docMk/>
            <pc:sldMk cId="202958770" sldId="472"/>
            <ac:picMk id="8" creationId="{298945D6-DB4F-4623-8269-151D715F5CAE}"/>
          </ac:picMkLst>
        </pc:picChg>
        <pc:picChg chg="del">
          <ac:chgData name="Weiwei Jia" userId="7c2f71c6-eebc-4da0-9205-053e2dd877f5" providerId="ADAL" clId="{3ABD9D04-4505-44E4-AC57-593FB4259F3E}" dt="2021-01-09T04:38:46.733" v="25339" actId="478"/>
          <ac:picMkLst>
            <pc:docMk/>
            <pc:sldMk cId="202958770" sldId="472"/>
            <ac:picMk id="10" creationId="{1B37B6B5-21FE-4B83-831A-F1938EC3344D}"/>
          </ac:picMkLst>
        </pc:picChg>
      </pc:sldChg>
      <pc:sldChg chg="addSp delSp modSp add mod">
        <pc:chgData name="Weiwei Jia" userId="7c2f71c6-eebc-4da0-9205-053e2dd877f5" providerId="ADAL" clId="{3ABD9D04-4505-44E4-AC57-593FB4259F3E}" dt="2021-01-09T05:39:27.175" v="27323" actId="1076"/>
        <pc:sldMkLst>
          <pc:docMk/>
          <pc:sldMk cId="2559421739" sldId="473"/>
        </pc:sldMkLst>
        <pc:spChg chg="mod">
          <ac:chgData name="Weiwei Jia" userId="7c2f71c6-eebc-4da0-9205-053e2dd877f5" providerId="ADAL" clId="{3ABD9D04-4505-44E4-AC57-593FB4259F3E}" dt="2021-01-09T05:04:04.791" v="26829" actId="20577"/>
          <ac:spMkLst>
            <pc:docMk/>
            <pc:sldMk cId="2559421739" sldId="473"/>
            <ac:spMk id="2" creationId="{00000000-0000-0000-0000-000000000000}"/>
          </ac:spMkLst>
        </pc:spChg>
        <pc:spChg chg="mod">
          <ac:chgData name="Weiwei Jia" userId="7c2f71c6-eebc-4da0-9205-053e2dd877f5" providerId="ADAL" clId="{3ABD9D04-4505-44E4-AC57-593FB4259F3E}" dt="2021-01-09T05:39:27.175" v="27323" actId="1076"/>
          <ac:spMkLst>
            <pc:docMk/>
            <pc:sldMk cId="2559421739" sldId="473"/>
            <ac:spMk id="3" creationId="{00000000-0000-0000-0000-000000000000}"/>
          </ac:spMkLst>
        </pc:spChg>
        <pc:picChg chg="del">
          <ac:chgData name="Weiwei Jia" userId="7c2f71c6-eebc-4da0-9205-053e2dd877f5" providerId="ADAL" clId="{3ABD9D04-4505-44E4-AC57-593FB4259F3E}" dt="2021-01-09T05:29:13.759" v="26843" actId="478"/>
          <ac:picMkLst>
            <pc:docMk/>
            <pc:sldMk cId="2559421739" sldId="473"/>
            <ac:picMk id="6" creationId="{44F5C2B0-766E-4DE9-809E-995F8826BA27}"/>
          </ac:picMkLst>
        </pc:picChg>
        <pc:picChg chg="add mod">
          <ac:chgData name="Weiwei Jia" userId="7c2f71c6-eebc-4da0-9205-053e2dd877f5" providerId="ADAL" clId="{3ABD9D04-4505-44E4-AC57-593FB4259F3E}" dt="2021-01-09T05:29:37.267" v="26848" actId="1076"/>
          <ac:picMkLst>
            <pc:docMk/>
            <pc:sldMk cId="2559421739" sldId="473"/>
            <ac:picMk id="7" creationId="{3C40D3F5-93DB-4EE3-94CB-06EAF00C59EB}"/>
          </ac:picMkLst>
        </pc:picChg>
        <pc:picChg chg="add mod">
          <ac:chgData name="Weiwei Jia" userId="7c2f71c6-eebc-4da0-9205-053e2dd877f5" providerId="ADAL" clId="{3ABD9D04-4505-44E4-AC57-593FB4259F3E}" dt="2021-01-09T05:30:20.338" v="26853" actId="1076"/>
          <ac:picMkLst>
            <pc:docMk/>
            <pc:sldMk cId="2559421739" sldId="473"/>
            <ac:picMk id="8" creationId="{21C843D4-C3FC-43F5-AA74-DBE8E0F1C25A}"/>
          </ac:picMkLst>
        </pc:picChg>
        <pc:picChg chg="del">
          <ac:chgData name="Weiwei Jia" userId="7c2f71c6-eebc-4da0-9205-053e2dd877f5" providerId="ADAL" clId="{3ABD9D04-4505-44E4-AC57-593FB4259F3E}" dt="2021-01-09T05:29:14.572" v="26844" actId="478"/>
          <ac:picMkLst>
            <pc:docMk/>
            <pc:sldMk cId="2559421739" sldId="473"/>
            <ac:picMk id="10" creationId="{1B37B6B5-21FE-4B83-831A-F1938EC3344D}"/>
          </ac:picMkLst>
        </pc:picChg>
      </pc:sldChg>
      <pc:sldChg chg="add modAnim">
        <pc:chgData name="Weiwei Jia" userId="7c2f71c6-eebc-4da0-9205-053e2dd877f5" providerId="ADAL" clId="{3ABD9D04-4505-44E4-AC57-593FB4259F3E}" dt="2021-01-09T06:17:59.028" v="28837"/>
        <pc:sldMkLst>
          <pc:docMk/>
          <pc:sldMk cId="1231952275" sldId="474"/>
        </pc:sldMkLst>
      </pc:sldChg>
      <pc:sldChg chg="add modAnim">
        <pc:chgData name="Weiwei Jia" userId="7c2f71c6-eebc-4da0-9205-053e2dd877f5" providerId="ADAL" clId="{3ABD9D04-4505-44E4-AC57-593FB4259F3E}" dt="2021-01-09T06:18:06.540" v="28838"/>
        <pc:sldMkLst>
          <pc:docMk/>
          <pc:sldMk cId="3251010183" sldId="475"/>
        </pc:sldMkLst>
      </pc:sldChg>
    </pc:docChg>
  </pc:docChgLst>
  <pc:docChgLst>
    <pc:chgData name="Guest User" userId="S::urn:spo:anon#a89746cfa4115a3e2abf530d4a2d679ea1a041cb3338f323c370763904b2f109::" providerId="AD" clId="Web-{2A08B7E9-1D96-9C05-78C8-9FA0A3EDEF13}"/>
    <pc:docChg chg="modSld">
      <pc:chgData name="Guest User" userId="S::urn:spo:anon#a89746cfa4115a3e2abf530d4a2d679ea1a041cb3338f323c370763904b2f109::" providerId="AD" clId="Web-{2A08B7E9-1D96-9C05-78C8-9FA0A3EDEF13}" dt="2020-12-10T03:26:46.764" v="47" actId="20577"/>
      <pc:docMkLst>
        <pc:docMk/>
      </pc:docMkLst>
      <pc:sldChg chg="modSp">
        <pc:chgData name="Guest User" userId="S::urn:spo:anon#a89746cfa4115a3e2abf530d4a2d679ea1a041cb3338f323c370763904b2f109::" providerId="AD" clId="Web-{2A08B7E9-1D96-9C05-78C8-9FA0A3EDEF13}" dt="2020-12-10T03:26:46.748" v="46" actId="20577"/>
        <pc:sldMkLst>
          <pc:docMk/>
          <pc:sldMk cId="1823112280" sldId="270"/>
        </pc:sldMkLst>
        <pc:spChg chg="mod">
          <ac:chgData name="Guest User" userId="S::urn:spo:anon#a89746cfa4115a3e2abf530d4a2d679ea1a041cb3338f323c370763904b2f109::" providerId="AD" clId="Web-{2A08B7E9-1D96-9C05-78C8-9FA0A3EDEF13}" dt="2020-12-10T03:26:46.748" v="46" actId="20577"/>
          <ac:spMkLst>
            <pc:docMk/>
            <pc:sldMk cId="1823112280" sldId="270"/>
            <ac:spMk id="8" creationId="{217F1BA5-C0D2-4DD7-B247-B8D86808A081}"/>
          </ac:spMkLst>
        </pc:spChg>
      </pc:sldChg>
    </pc:docChg>
  </pc:docChgLst>
  <pc:docChgLst>
    <pc:chgData name="Guest User" userId="S::urn:spo:anon#a89746cfa4115a3e2abf530d4a2d679ea1a041cb3338f323c370763904b2f109::" providerId="AD" clId="Web-{03E739CA-B9B9-4E55-94B8-47FD30D3F7B5}"/>
    <pc:docChg chg="modSld">
      <pc:chgData name="Guest User" userId="S::urn:spo:anon#a89746cfa4115a3e2abf530d4a2d679ea1a041cb3338f323c370763904b2f109::" providerId="AD" clId="Web-{03E739CA-B9B9-4E55-94B8-47FD30D3F7B5}" dt="2020-12-07T16:36:08.137" v="0"/>
      <pc:docMkLst>
        <pc:docMk/>
      </pc:docMkLst>
      <pc:sldChg chg="delSp">
        <pc:chgData name="Guest User" userId="S::urn:spo:anon#a89746cfa4115a3e2abf530d4a2d679ea1a041cb3338f323c370763904b2f109::" providerId="AD" clId="Web-{03E739CA-B9B9-4E55-94B8-47FD30D3F7B5}" dt="2020-12-07T16:36:08.137" v="0"/>
        <pc:sldMkLst>
          <pc:docMk/>
          <pc:sldMk cId="829027659" sldId="256"/>
        </pc:sldMkLst>
        <pc:spChg chg="del">
          <ac:chgData name="Guest User" userId="S::urn:spo:anon#a89746cfa4115a3e2abf530d4a2d679ea1a041cb3338f323c370763904b2f109::" providerId="AD" clId="Web-{03E739CA-B9B9-4E55-94B8-47FD30D3F7B5}" dt="2020-12-07T16:36:08.137" v="0"/>
          <ac:spMkLst>
            <pc:docMk/>
            <pc:sldMk cId="829027659" sldId="256"/>
            <ac:spMk id="26" creationId="{5686F462-FF41-4C18-B27D-B8A12B29B49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25AC6-5656-4209-A019-4902AF70935D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B6AC5-B9DF-4FC1-BEDC-8C872736C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42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0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60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84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95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33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971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769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1544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252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942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09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428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861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1386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316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439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368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347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4337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244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5180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trike="no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0FD82-1DBF-4BED-AF8A-3D8C0ED5CAB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67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91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52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523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08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10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75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B6AC5-B9DF-4FC1-BEDC-8C872736C5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36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37A04-AD88-4D49-8E80-EADF7CFEF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99028-053C-4204-BEF2-2B34196C4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9DA07-A724-4DDC-A5B5-3F135148C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80DB-5F50-4778-B3F2-F3CA1EE89FDD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D1A8D-3152-41B3-A528-761C32A69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23339-BAE6-4D0F-BEDA-6607E6FF6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7254F-D538-486A-9D3B-E89C45842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41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69A61-C9DD-488B-BC1C-D9C765494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B41D15-159C-4994-8827-7A51089C9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3659C-F0CD-4851-829B-FEB47E26A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80DB-5F50-4778-B3F2-F3CA1EE89FDD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D990F-2E7B-467E-80DA-832B262B4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BD906-41D1-4A9C-8326-0D7874C01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7254F-D538-486A-9D3B-E89C45842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28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AA05B5-695A-4D70-9B38-76C5DE9D16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B303DE-983C-4A44-8AF4-42AAE7A2F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63E5B-081E-4009-9A6E-CAFD37A64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80DB-5F50-4778-B3F2-F3CA1EE89FDD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BC270-9F85-4FCE-B6DC-259D17057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13BF1-DBCC-459A-B8DB-7AB6D830B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7254F-D538-486A-9D3B-E89C45842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65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F4EB2-378D-4081-99FC-446AC5AB8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279FF-6A4A-4A66-B805-3EDA0359A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02955-7460-4040-82A1-105E9CD23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80DB-5F50-4778-B3F2-F3CA1EE89FDD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AED00-BDE4-4F09-AA8F-19CDA8658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8BEEE-A99B-4C4D-ACBC-57F03E44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7254F-D538-486A-9D3B-E89C45842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6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5F982-F618-4591-A59E-1FECA18FA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FBBFD5-7E62-4B49-B231-35BCDDD8A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B35E2-DB30-478A-B340-18D1B46B8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80DB-5F50-4778-B3F2-F3CA1EE89FDD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1448A-81A3-4019-BE16-9FD353F3D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D9A76-B3C8-4BF1-AC92-419B0BD74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7254F-D538-486A-9D3B-E89C45842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8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283C2-135A-472F-BC93-10981947C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9D22F-53A7-466A-9DF1-369C273EC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5CCF3F-8661-441A-A5F1-051ABA9ED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59197-026D-4F60-8E40-73742822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80DB-5F50-4778-B3F2-F3CA1EE89FDD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13C7E6-8863-40E9-9485-749C9B6EE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56C20-FBBE-4E8D-8AD0-67D5F6AAF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7254F-D538-486A-9D3B-E89C45842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4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D1041-2AF7-415E-8B8D-99FEBDA9A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2491D-C5DA-4FCF-B7FC-BE5F44CD2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0C042-C9E7-4AAC-ADC5-0BF881FD68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AFC3F0-216B-4486-AB07-41BB08A6EC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8254C9-6359-4970-80AF-A2CBB2A548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B5A886-F96E-4C6C-9C47-CD90E9EAA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80DB-5F50-4778-B3F2-F3CA1EE89FDD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A8F1D0-A1EE-4753-8ADE-F9CDAD229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1106FB-7FF3-4E73-964F-09942352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7254F-D538-486A-9D3B-E89C45842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D0D4F-F144-408B-9FD4-856CA6E98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3AB301-51E6-42BB-8D3B-245F34EA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80DB-5F50-4778-B3F2-F3CA1EE89FDD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87074-FFC7-429A-A650-810A62217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1ACCD9-3107-413A-86BE-CF5BB76DF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7254F-D538-486A-9D3B-E89C45842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4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9D9DF0-8685-49F4-8FF3-67F787246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80DB-5F50-4778-B3F2-F3CA1EE89FDD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BF665F-3E3F-4689-AAF9-ACB4AA5A1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D5F10-E446-48E7-B34B-3778ECAD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7254F-D538-486A-9D3B-E89C45842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94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5BFC3-EC4A-4ECF-96FC-8468397BF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9E6F3-19F5-414C-8950-4F8FBCDDB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FFCF5E-22F6-41B7-AB7E-E8634F50A5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ECD5EE-4610-49A7-B1E0-3199C8914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80DB-5F50-4778-B3F2-F3CA1EE89FDD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6947B-1AE7-408C-95A1-E2FEB8A4A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1BCAE-3BA7-4184-8F4C-3D2F3A7D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7254F-D538-486A-9D3B-E89C45842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44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5772C-FC82-4B30-AB88-8BD7489BB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3C9304-C4F3-4C7F-A550-B370E9AA4C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206F53-5BDB-48A1-BB6B-92F7D73E4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F1C53-66C5-4631-94C8-20884E98B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80DB-5F50-4778-B3F2-F3CA1EE89FDD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FF50D-AA83-4B90-B4EE-EE276375C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A330B-659C-40DF-857A-836DDE196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7254F-D538-486A-9D3B-E89C45842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5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E076A4-6619-4E47-B50A-A91069585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9B838-6796-4261-A86E-42985833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A90B8-AE47-4EDB-AF0A-219DF9E4C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380DB-5F50-4778-B3F2-F3CA1EE89FDD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0DD73-A929-49F3-9051-78F033A63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A7232-C7C0-4F5F-8952-8D8FBBEE3C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7254F-D538-486A-9D3B-E89C45842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9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28AF67-014B-4C62-8082-6F24E3A6D0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8535" y="1363664"/>
            <a:ext cx="12191695" cy="1459664"/>
          </a:xfrm>
        </p:spPr>
        <p:txBody>
          <a:bodyPr anchor="b">
            <a:normAutofit/>
          </a:bodyPr>
          <a:lstStyle/>
          <a:p>
            <a:r>
              <a:rPr lang="en-US" sz="4600" b="1" dirty="0" err="1"/>
              <a:t>CoPlace</a:t>
            </a:r>
            <a:r>
              <a:rPr lang="en-US" sz="4600" b="1" dirty="0"/>
              <a:t>: Effectively Mitigating Cache Conflicts in Modern Clouds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092277-7F6F-4431-BECC-7203BA7FF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4005914"/>
            <a:ext cx="12173160" cy="1101282"/>
          </a:xfrm>
        </p:spPr>
        <p:txBody>
          <a:bodyPr>
            <a:normAutofit fontScale="25000" lnSpcReduction="20000"/>
          </a:bodyPr>
          <a:lstStyle/>
          <a:p>
            <a:r>
              <a:rPr lang="en-US" sz="14400" b="1" i="1" dirty="0" err="1"/>
              <a:t>Xiaowei</a:t>
            </a:r>
            <a:r>
              <a:rPr lang="en-US" sz="14400" b="1" i="1" dirty="0"/>
              <a:t> Shang</a:t>
            </a:r>
            <a:r>
              <a:rPr lang="en-US" sz="14400" dirty="0"/>
              <a:t>, Weiwei Jia, </a:t>
            </a:r>
            <a:r>
              <a:rPr lang="en-US" sz="14400" dirty="0" err="1">
                <a:solidFill>
                  <a:srgbClr val="7030A0"/>
                </a:solidFill>
              </a:rPr>
              <a:t>Jianchen</a:t>
            </a:r>
            <a:r>
              <a:rPr lang="en-US" sz="14400" dirty="0">
                <a:solidFill>
                  <a:srgbClr val="7030A0"/>
                </a:solidFill>
              </a:rPr>
              <a:t> Shan</a:t>
            </a:r>
            <a:r>
              <a:rPr lang="en-US" sz="14400" dirty="0"/>
              <a:t>, </a:t>
            </a:r>
            <a:r>
              <a:rPr lang="en-US" sz="14400" dirty="0" err="1"/>
              <a:t>Xiaoning</a:t>
            </a:r>
            <a:r>
              <a:rPr lang="en-US" sz="14400" dirty="0"/>
              <a:t> Ding</a:t>
            </a:r>
          </a:p>
          <a:p>
            <a:r>
              <a:rPr lang="en-US" sz="13600" dirty="0"/>
              <a:t>New Jersey Institute of Technology,</a:t>
            </a:r>
            <a:r>
              <a:rPr lang="en-US" sz="13600" dirty="0">
                <a:solidFill>
                  <a:schemeClr val="tx2"/>
                </a:solidFill>
              </a:rPr>
              <a:t> </a:t>
            </a:r>
            <a:r>
              <a:rPr lang="en-US" sz="13600" dirty="0">
                <a:solidFill>
                  <a:srgbClr val="7030A0"/>
                </a:solidFill>
              </a:rPr>
              <a:t>Hofstra University</a:t>
            </a:r>
          </a:p>
          <a:p>
            <a:endParaRPr lang="en-US" sz="13600" dirty="0">
              <a:solidFill>
                <a:schemeClr val="tx2"/>
              </a:solidFill>
            </a:endParaRPr>
          </a:p>
          <a:p>
            <a:endParaRPr lang="en-US" sz="13600" dirty="0">
              <a:solidFill>
                <a:schemeClr val="tx2"/>
              </a:solidFill>
            </a:endParaRPr>
          </a:p>
          <a:p>
            <a:endParaRPr lang="en-US" sz="96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940F32BC-01A7-48DB-AA75-B9E2095D5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2482" y="6202018"/>
            <a:ext cx="2743200" cy="365125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1</a:t>
            </a:fld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027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83" y="998621"/>
            <a:ext cx="11824834" cy="466329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The unification of page placement mechanisms in two layers into one. 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800" dirty="0"/>
              <a:t>The nature of virtualization requires two layers of page allocation, which prevents the unification.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Page allocation in guest OS allocates guest physical pages to workloads to form the virtual memory space of each workload.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Page allocation in host OS allocates host physical pages to VMs to form the physical memory space of each VM.</a:t>
            </a:r>
            <a:endParaRPr lang="en-US" sz="3200" dirty="0"/>
          </a:p>
          <a:p>
            <a:r>
              <a:rPr lang="en-US" sz="3200" dirty="0"/>
              <a:t>Guest OS and host OS work closely to allocate pages that are mapped to cache sets evenly.</a:t>
            </a:r>
            <a:endParaRPr lang="en-US" sz="3200" dirty="0">
              <a:solidFill>
                <a:srgbClr val="FF0000"/>
              </a:solidFill>
            </a:endParaRP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800" dirty="0"/>
              <a:t>Frequent interactions.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High overhead due to costly context switches.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800" dirty="0"/>
              <a:t>Complex interactions.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Changes to guest OS and/or guest-host interface, reducing solution portability.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CD7DDACE-FB6C-4A4F-BC77-5F32B8F0FF4D}"/>
              </a:ext>
            </a:extLst>
          </p:cNvPr>
          <p:cNvSpPr txBox="1">
            <a:spLocks/>
          </p:cNvSpPr>
          <p:nvPr/>
        </p:nvSpPr>
        <p:spPr>
          <a:xfrm>
            <a:off x="11542802" y="6492875"/>
            <a:ext cx="633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10</a:t>
            </a:fld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B152DE9-546A-457A-8E8F-7AB3148EC48A}"/>
              </a:ext>
            </a:extLst>
          </p:cNvPr>
          <p:cNvSpPr txBox="1">
            <a:spLocks/>
          </p:cNvSpPr>
          <p:nvPr/>
        </p:nvSpPr>
        <p:spPr>
          <a:xfrm>
            <a:off x="1" y="81347"/>
            <a:ext cx="12192000" cy="5822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Strawman approaches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3CA0B5-07F9-4224-AF80-C8471FDEC306}"/>
              </a:ext>
            </a:extLst>
          </p:cNvPr>
          <p:cNvSpPr txBox="1"/>
          <p:nvPr/>
        </p:nvSpPr>
        <p:spPr>
          <a:xfrm>
            <a:off x="25035" y="5902035"/>
            <a:ext cx="12130648" cy="569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100" dirty="0"/>
              <a:t>Create synergy between two layers with low overhead and high portability</a:t>
            </a:r>
          </a:p>
        </p:txBody>
      </p:sp>
    </p:spTree>
    <p:extLst>
      <p:ext uri="{BB962C8B-B14F-4D97-AF65-F5344CB8AC3E}">
        <p14:creationId xmlns:p14="http://schemas.microsoft.com/office/powerpoint/2010/main" val="173536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373C7-5ED6-4381-BD62-EE25B53D6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753461"/>
          </a:xfrm>
        </p:spPr>
        <p:txBody>
          <a:bodyPr>
            <a:normAutofit/>
          </a:bodyPr>
          <a:lstStyle/>
          <a:p>
            <a:r>
              <a:rPr lang="en-US" sz="4000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9EEA2-45D5-40B5-8AA4-00DEF153A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1484633"/>
            <a:ext cx="11759362" cy="4351338"/>
          </a:xfrm>
        </p:spPr>
        <p:txBody>
          <a:bodyPr>
            <a:normAutofit/>
          </a:bodyPr>
          <a:lstStyle/>
          <a:p>
            <a:r>
              <a:rPr lang="en-US" dirty="0"/>
              <a:t>Problem analysis: existing approaches for reducing cache conflicts are ineffective due to virtualization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rgbClr val="00B0F0"/>
                </a:solidFill>
              </a:rPr>
              <a:t>CoPlace</a:t>
            </a:r>
            <a:endParaRPr lang="en-US" dirty="0">
              <a:solidFill>
                <a:srgbClr val="00B0F0"/>
              </a:solidFill>
            </a:endParaRPr>
          </a:p>
          <a:p>
            <a:pPr lvl="1">
              <a:buFont typeface="Calibri" panose="020F0502020204030204" pitchFamily="34" charset="0"/>
              <a:buChar char="‒"/>
            </a:pPr>
            <a:r>
              <a:rPr lang="en-US" dirty="0">
                <a:solidFill>
                  <a:srgbClr val="00B0F0"/>
                </a:solidFill>
              </a:rPr>
              <a:t>Design principles to achieve low overhead and high portability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dirty="0">
                <a:solidFill>
                  <a:srgbClr val="00B0F0"/>
                </a:solidFill>
              </a:rPr>
              <a:t>Key techniques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KVM-based prototype implementation is tested with real world applications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Reduce LLC conflict levels (up to 22x) and tail latency (up to 121%)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D368CC90-0BDA-4DD3-9EF4-3C6BB7C2B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2482" y="6202018"/>
            <a:ext cx="2743200" cy="365125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11</a:t>
            </a:fld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1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0" y="1374462"/>
            <a:ext cx="12096799" cy="4766565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Design principles.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800" dirty="0"/>
              <a:t>Guest and host OSs should still be able to allocate and reclaim memory pages without notifying each other.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800" dirty="0"/>
              <a:t>The interface between guest OS and host OS must not be changed.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en-US" sz="2800" dirty="0"/>
              <a:t>Guest OS must not be changed.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Key techniques.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800" dirty="0"/>
              <a:t>Guest OS makes page placement decisions and host OS only helps enforce the decisions.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800" dirty="0"/>
              <a:t>Guest OS uses a fixed set of bits in guest physical addresses of the pages to map these pages to cache sets.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CD7DDACE-FB6C-4A4F-BC77-5F32B8F0FF4D}"/>
              </a:ext>
            </a:extLst>
          </p:cNvPr>
          <p:cNvSpPr txBox="1">
            <a:spLocks/>
          </p:cNvSpPr>
          <p:nvPr/>
        </p:nvSpPr>
        <p:spPr>
          <a:xfrm>
            <a:off x="9296400" y="642813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12</a:t>
            </a:fld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B152DE9-546A-457A-8E8F-7AB3148EC48A}"/>
              </a:ext>
            </a:extLst>
          </p:cNvPr>
          <p:cNvSpPr txBox="1">
            <a:spLocks/>
          </p:cNvSpPr>
          <p:nvPr/>
        </p:nvSpPr>
        <p:spPr>
          <a:xfrm>
            <a:off x="1" y="81347"/>
            <a:ext cx="12192000" cy="10720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Design principles and key techniques of </a:t>
            </a:r>
            <a:r>
              <a:rPr lang="en-US" sz="4000" dirty="0" err="1"/>
              <a:t>CoPlace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1844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CD7DDACE-FB6C-4A4F-BC77-5F32B8F0FF4D}"/>
              </a:ext>
            </a:extLst>
          </p:cNvPr>
          <p:cNvSpPr txBox="1">
            <a:spLocks/>
          </p:cNvSpPr>
          <p:nvPr/>
        </p:nvSpPr>
        <p:spPr>
          <a:xfrm>
            <a:off x="11568390" y="6428133"/>
            <a:ext cx="528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13</a:t>
            </a:fld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80B2A01-5253-4F4F-955B-9E267B76B056}"/>
              </a:ext>
            </a:extLst>
          </p:cNvPr>
          <p:cNvCxnSpPr>
            <a:cxnSpLocks/>
          </p:cNvCxnSpPr>
          <p:nvPr/>
        </p:nvCxnSpPr>
        <p:spPr>
          <a:xfrm flipH="1" flipV="1">
            <a:off x="3272511" y="1428747"/>
            <a:ext cx="0" cy="109728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AEC70CF-7106-4EEB-8636-7EA1A4999BFB}"/>
              </a:ext>
            </a:extLst>
          </p:cNvPr>
          <p:cNvSpPr txBox="1"/>
          <p:nvPr/>
        </p:nvSpPr>
        <p:spPr>
          <a:xfrm>
            <a:off x="409852" y="1524595"/>
            <a:ext cx="54021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5A1EFC-478E-40A0-9AF7-B6A6474C2D83}"/>
              </a:ext>
            </a:extLst>
          </p:cNvPr>
          <p:cNvSpPr txBox="1"/>
          <p:nvPr/>
        </p:nvSpPr>
        <p:spPr>
          <a:xfrm>
            <a:off x="409852" y="3283476"/>
            <a:ext cx="42639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6DF4BA-59A3-4E2B-8929-5C927AF9A292}"/>
              </a:ext>
            </a:extLst>
          </p:cNvPr>
          <p:cNvSpPr txBox="1"/>
          <p:nvPr/>
        </p:nvSpPr>
        <p:spPr>
          <a:xfrm>
            <a:off x="409852" y="5371751"/>
            <a:ext cx="58349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cache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5E15CC-6CF4-4B8F-A28F-CDFFEEFB0A48}"/>
              </a:ext>
            </a:extLst>
          </p:cNvPr>
          <p:cNvCxnSpPr>
            <a:cxnSpLocks/>
          </p:cNvCxnSpPr>
          <p:nvPr/>
        </p:nvCxnSpPr>
        <p:spPr>
          <a:xfrm>
            <a:off x="418258" y="2746897"/>
            <a:ext cx="5669280" cy="1123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A34E18A-F365-4B8D-B24D-50CFC8BDF29F}"/>
              </a:ext>
            </a:extLst>
          </p:cNvPr>
          <p:cNvSpPr txBox="1"/>
          <p:nvPr/>
        </p:nvSpPr>
        <p:spPr>
          <a:xfrm>
            <a:off x="350758" y="2304736"/>
            <a:ext cx="187583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 physical pages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831E87-FB20-44A4-B7E6-4530CEF5E4B1}"/>
              </a:ext>
            </a:extLst>
          </p:cNvPr>
          <p:cNvSpPr txBox="1"/>
          <p:nvPr/>
        </p:nvSpPr>
        <p:spPr>
          <a:xfrm>
            <a:off x="428726" y="3996471"/>
            <a:ext cx="178446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 physical pages</a:t>
            </a:r>
          </a:p>
        </p:txBody>
      </p:sp>
      <p:graphicFrame>
        <p:nvGraphicFramePr>
          <p:cNvPr id="14" name="Table 11">
            <a:extLst>
              <a:ext uri="{FF2B5EF4-FFF2-40B4-BE49-F238E27FC236}">
                <a16:creationId xmlns:a16="http://schemas.microsoft.com/office/drawing/2014/main" id="{5ED710E3-E52A-4964-A6A8-FBA91D057F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278725"/>
              </p:ext>
            </p:extLst>
          </p:nvPr>
        </p:nvGraphicFramePr>
        <p:xfrm>
          <a:off x="1761207" y="4387027"/>
          <a:ext cx="249936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0914722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3240953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838824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81364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81796007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406692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13700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523420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114705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6701509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166270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48180979"/>
                    </a:ext>
                  </a:extLst>
                </a:gridCol>
              </a:tblGrid>
              <a:tr h="20095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8938576"/>
                  </a:ext>
                </a:extLst>
              </a:tr>
              <a:tr h="200952"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603569"/>
                  </a:ext>
                </a:extLst>
              </a:tr>
            </a:tbl>
          </a:graphicData>
        </a:graphic>
      </p:graphicFrame>
      <p:graphicFrame>
        <p:nvGraphicFramePr>
          <p:cNvPr id="15" name="Table 20">
            <a:extLst>
              <a:ext uri="{FF2B5EF4-FFF2-40B4-BE49-F238E27FC236}">
                <a16:creationId xmlns:a16="http://schemas.microsoft.com/office/drawing/2014/main" id="{A54F8743-907E-4EDE-9319-E40593CB53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246438"/>
              </p:ext>
            </p:extLst>
          </p:nvPr>
        </p:nvGraphicFramePr>
        <p:xfrm>
          <a:off x="2143169" y="5183361"/>
          <a:ext cx="544430" cy="609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15">
                  <a:extLst>
                    <a:ext uri="{9D8B030D-6E8A-4147-A177-3AD203B41FA5}">
                      <a16:colId xmlns:a16="http://schemas.microsoft.com/office/drawing/2014/main" val="2307584651"/>
                    </a:ext>
                  </a:extLst>
                </a:gridCol>
                <a:gridCol w="272215">
                  <a:extLst>
                    <a:ext uri="{9D8B030D-6E8A-4147-A177-3AD203B41FA5}">
                      <a16:colId xmlns:a16="http://schemas.microsoft.com/office/drawing/2014/main" val="3551508937"/>
                    </a:ext>
                  </a:extLst>
                </a:gridCol>
              </a:tblGrid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71300"/>
                  </a:ext>
                </a:extLst>
              </a:tr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149346"/>
                  </a:ext>
                </a:extLst>
              </a:tr>
            </a:tbl>
          </a:graphicData>
        </a:graphic>
      </p:graphicFrame>
      <p:graphicFrame>
        <p:nvGraphicFramePr>
          <p:cNvPr id="16" name="Table 20">
            <a:extLst>
              <a:ext uri="{FF2B5EF4-FFF2-40B4-BE49-F238E27FC236}">
                <a16:creationId xmlns:a16="http://schemas.microsoft.com/office/drawing/2014/main" id="{DF7B1719-4D8A-48A9-B7C4-77E70EE5A3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499803"/>
              </p:ext>
            </p:extLst>
          </p:nvPr>
        </p:nvGraphicFramePr>
        <p:xfrm>
          <a:off x="3149762" y="5183361"/>
          <a:ext cx="544430" cy="609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15">
                  <a:extLst>
                    <a:ext uri="{9D8B030D-6E8A-4147-A177-3AD203B41FA5}">
                      <a16:colId xmlns:a16="http://schemas.microsoft.com/office/drawing/2014/main" val="2307584651"/>
                    </a:ext>
                  </a:extLst>
                </a:gridCol>
                <a:gridCol w="272215">
                  <a:extLst>
                    <a:ext uri="{9D8B030D-6E8A-4147-A177-3AD203B41FA5}">
                      <a16:colId xmlns:a16="http://schemas.microsoft.com/office/drawing/2014/main" val="3551508937"/>
                    </a:ext>
                  </a:extLst>
                </a:gridCol>
              </a:tblGrid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71300"/>
                  </a:ext>
                </a:extLst>
              </a:tr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149346"/>
                  </a:ext>
                </a:extLst>
              </a:tr>
            </a:tbl>
          </a:graphicData>
        </a:graphic>
      </p:graphicFrame>
      <p:graphicFrame>
        <p:nvGraphicFramePr>
          <p:cNvPr id="17" name="Table 20">
            <a:extLst>
              <a:ext uri="{FF2B5EF4-FFF2-40B4-BE49-F238E27FC236}">
                <a16:creationId xmlns:a16="http://schemas.microsoft.com/office/drawing/2014/main" id="{2D687281-2B41-4829-B240-16DD6A472E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161062"/>
              </p:ext>
            </p:extLst>
          </p:nvPr>
        </p:nvGraphicFramePr>
        <p:xfrm>
          <a:off x="4156355" y="5183361"/>
          <a:ext cx="544430" cy="609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15">
                  <a:extLst>
                    <a:ext uri="{9D8B030D-6E8A-4147-A177-3AD203B41FA5}">
                      <a16:colId xmlns:a16="http://schemas.microsoft.com/office/drawing/2014/main" val="2307584651"/>
                    </a:ext>
                  </a:extLst>
                </a:gridCol>
                <a:gridCol w="272215">
                  <a:extLst>
                    <a:ext uri="{9D8B030D-6E8A-4147-A177-3AD203B41FA5}">
                      <a16:colId xmlns:a16="http://schemas.microsoft.com/office/drawing/2014/main" val="3551508937"/>
                    </a:ext>
                  </a:extLst>
                </a:gridCol>
              </a:tblGrid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71300"/>
                  </a:ext>
                </a:extLst>
              </a:tr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149346"/>
                  </a:ext>
                </a:extLst>
              </a:tr>
            </a:tbl>
          </a:graphicData>
        </a:graphic>
      </p:graphicFrame>
      <p:graphicFrame>
        <p:nvGraphicFramePr>
          <p:cNvPr id="18" name="Table 20">
            <a:extLst>
              <a:ext uri="{FF2B5EF4-FFF2-40B4-BE49-F238E27FC236}">
                <a16:creationId xmlns:a16="http://schemas.microsoft.com/office/drawing/2014/main" id="{9C13133F-1D28-4421-A9BF-470A3421B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449037"/>
              </p:ext>
            </p:extLst>
          </p:nvPr>
        </p:nvGraphicFramePr>
        <p:xfrm>
          <a:off x="5162948" y="5183361"/>
          <a:ext cx="544430" cy="609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15">
                  <a:extLst>
                    <a:ext uri="{9D8B030D-6E8A-4147-A177-3AD203B41FA5}">
                      <a16:colId xmlns:a16="http://schemas.microsoft.com/office/drawing/2014/main" val="2307584651"/>
                    </a:ext>
                  </a:extLst>
                </a:gridCol>
                <a:gridCol w="272215">
                  <a:extLst>
                    <a:ext uri="{9D8B030D-6E8A-4147-A177-3AD203B41FA5}">
                      <a16:colId xmlns:a16="http://schemas.microsoft.com/office/drawing/2014/main" val="3551508937"/>
                    </a:ext>
                  </a:extLst>
                </a:gridCol>
              </a:tblGrid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71300"/>
                  </a:ext>
                </a:extLst>
              </a:tr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14934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1E26C448-07C2-4232-9EC2-831A4B30FE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62684"/>
              </p:ext>
            </p:extLst>
          </p:nvPr>
        </p:nvGraphicFramePr>
        <p:xfrm>
          <a:off x="1998265" y="2575252"/>
          <a:ext cx="3574760" cy="384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680">
                  <a:extLst>
                    <a:ext uri="{9D8B030D-6E8A-4147-A177-3AD203B41FA5}">
                      <a16:colId xmlns:a16="http://schemas.microsoft.com/office/drawing/2014/main" val="4091472275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3088136444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181370092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4267015090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3734387568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2054218080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1636954687"/>
                    </a:ext>
                  </a:extLst>
                </a:gridCol>
              </a:tblGrid>
              <a:tr h="3844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38576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2725B0C-FF00-414F-80A9-B0A08E7B83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2752"/>
              </p:ext>
            </p:extLst>
          </p:nvPr>
        </p:nvGraphicFramePr>
        <p:xfrm>
          <a:off x="3016036" y="1037588"/>
          <a:ext cx="20427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680">
                  <a:extLst>
                    <a:ext uri="{9D8B030D-6E8A-4147-A177-3AD203B41FA5}">
                      <a16:colId xmlns:a16="http://schemas.microsoft.com/office/drawing/2014/main" val="181370092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4267015090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3734387568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2054218080"/>
                    </a:ext>
                  </a:extLst>
                </a:gridCol>
              </a:tblGrid>
              <a:tr h="3579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38576"/>
                  </a:ext>
                </a:extLst>
              </a:tr>
            </a:tbl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076EEE8-AB25-47B3-A6C5-F6A5F9F9494B}"/>
              </a:ext>
            </a:extLst>
          </p:cNvPr>
          <p:cNvCxnSpPr>
            <a:cxnSpLocks/>
          </p:cNvCxnSpPr>
          <p:nvPr/>
        </p:nvCxnSpPr>
        <p:spPr>
          <a:xfrm flipH="1" flipV="1">
            <a:off x="3788979" y="1428747"/>
            <a:ext cx="0" cy="109728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B4886BC-304A-4ED9-B2B7-6A99A56078AD}"/>
              </a:ext>
            </a:extLst>
          </p:cNvPr>
          <p:cNvCxnSpPr>
            <a:cxnSpLocks/>
          </p:cNvCxnSpPr>
          <p:nvPr/>
        </p:nvCxnSpPr>
        <p:spPr>
          <a:xfrm flipH="1" flipV="1">
            <a:off x="4305443" y="1428747"/>
            <a:ext cx="0" cy="109728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782F36A-8F08-41B0-BA66-E6B548B04B14}"/>
              </a:ext>
            </a:extLst>
          </p:cNvPr>
          <p:cNvCxnSpPr>
            <a:cxnSpLocks/>
          </p:cNvCxnSpPr>
          <p:nvPr/>
        </p:nvCxnSpPr>
        <p:spPr>
          <a:xfrm flipH="1" flipV="1">
            <a:off x="4804977" y="1428747"/>
            <a:ext cx="0" cy="109728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83137C6-7FAC-465D-8220-15265E82329E}"/>
              </a:ext>
            </a:extLst>
          </p:cNvPr>
          <p:cNvSpPr txBox="1"/>
          <p:nvPr/>
        </p:nvSpPr>
        <p:spPr>
          <a:xfrm>
            <a:off x="3010887" y="1799722"/>
            <a:ext cx="2098104" cy="2912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 placement support</a:t>
            </a:r>
          </a:p>
        </p:txBody>
      </p:sp>
      <p:graphicFrame>
        <p:nvGraphicFramePr>
          <p:cNvPr id="25" name="Table 11">
            <a:extLst>
              <a:ext uri="{FF2B5EF4-FFF2-40B4-BE49-F238E27FC236}">
                <a16:creationId xmlns:a16="http://schemas.microsoft.com/office/drawing/2014/main" id="{8AA1799F-BE0F-4502-B2CB-2584A5A06C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589000"/>
              </p:ext>
            </p:extLst>
          </p:nvPr>
        </p:nvGraphicFramePr>
        <p:xfrm>
          <a:off x="4241945" y="4387025"/>
          <a:ext cx="166624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0914722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3240953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838824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81364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81796007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406692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13700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5234201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8938576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603569"/>
                  </a:ext>
                </a:extLst>
              </a:tr>
            </a:tbl>
          </a:graphicData>
        </a:graphic>
      </p:graphicFrame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6D40D56-1436-48B8-8E3D-8CD1DA2BCBB9}"/>
              </a:ext>
            </a:extLst>
          </p:cNvPr>
          <p:cNvSpPr/>
          <p:nvPr/>
        </p:nvSpPr>
        <p:spPr>
          <a:xfrm>
            <a:off x="1994042" y="2986474"/>
            <a:ext cx="931334" cy="1371600"/>
          </a:xfrm>
          <a:custGeom>
            <a:avLst/>
            <a:gdLst>
              <a:gd name="connsiteX0" fmla="*/ 0 w 846902"/>
              <a:gd name="connsiteY0" fmla="*/ 1337734 h 1337734"/>
              <a:gd name="connsiteX1" fmla="*/ 846666 w 846902"/>
              <a:gd name="connsiteY1" fmla="*/ 694267 h 1337734"/>
              <a:gd name="connsiteX2" fmla="*/ 67733 w 846902"/>
              <a:gd name="connsiteY2" fmla="*/ 0 h 1337734"/>
              <a:gd name="connsiteX0" fmla="*/ 16934 w 863795"/>
              <a:gd name="connsiteY0" fmla="*/ 1346018 h 1346018"/>
              <a:gd name="connsiteX1" fmla="*/ 863600 w 863795"/>
              <a:gd name="connsiteY1" fmla="*/ 702551 h 1346018"/>
              <a:gd name="connsiteX2" fmla="*/ 0 w 863795"/>
              <a:gd name="connsiteY2" fmla="*/ 0 h 1346018"/>
              <a:gd name="connsiteX0" fmla="*/ 0 w 1066994"/>
              <a:gd name="connsiteY0" fmla="*/ 1362587 h 1362587"/>
              <a:gd name="connsiteX1" fmla="*/ 1066799 w 1066994"/>
              <a:gd name="connsiteY1" fmla="*/ 702551 h 1362587"/>
              <a:gd name="connsiteX2" fmla="*/ 203199 w 1066994"/>
              <a:gd name="connsiteY2" fmla="*/ 0 h 1362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6994" h="1362587">
                <a:moveTo>
                  <a:pt x="0" y="1362587"/>
                </a:moveTo>
                <a:cubicBezTo>
                  <a:pt x="417688" y="1152331"/>
                  <a:pt x="1055510" y="925507"/>
                  <a:pt x="1066799" y="702551"/>
                </a:cubicBezTo>
                <a:cubicBezTo>
                  <a:pt x="1078088" y="479595"/>
                  <a:pt x="598310" y="235655"/>
                  <a:pt x="203199" y="0"/>
                </a:cubicBezTo>
              </a:path>
            </a:pathLst>
          </a:custGeom>
          <a:noFill/>
          <a:ln w="12700"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2874258C-1796-48FD-9B36-F5E96055D6EF}"/>
              </a:ext>
            </a:extLst>
          </p:cNvPr>
          <p:cNvSpPr/>
          <p:nvPr/>
        </p:nvSpPr>
        <p:spPr>
          <a:xfrm>
            <a:off x="2595172" y="2963352"/>
            <a:ext cx="523958" cy="1371600"/>
          </a:xfrm>
          <a:custGeom>
            <a:avLst/>
            <a:gdLst>
              <a:gd name="connsiteX0" fmla="*/ 0 w 846902"/>
              <a:gd name="connsiteY0" fmla="*/ 1337734 h 1337734"/>
              <a:gd name="connsiteX1" fmla="*/ 846666 w 846902"/>
              <a:gd name="connsiteY1" fmla="*/ 694267 h 1337734"/>
              <a:gd name="connsiteX2" fmla="*/ 67733 w 846902"/>
              <a:gd name="connsiteY2" fmla="*/ 0 h 1337734"/>
              <a:gd name="connsiteX0" fmla="*/ 114676 w 961506"/>
              <a:gd name="connsiteY0" fmla="*/ 1329720 h 1329720"/>
              <a:gd name="connsiteX1" fmla="*/ 961342 w 961506"/>
              <a:gd name="connsiteY1" fmla="*/ 686253 h 1329720"/>
              <a:gd name="connsiteX2" fmla="*/ 0 w 961506"/>
              <a:gd name="connsiteY2" fmla="*/ 0 h 1329720"/>
              <a:gd name="connsiteX0" fmla="*/ 0 w 1211648"/>
              <a:gd name="connsiteY0" fmla="*/ 1361774 h 1361774"/>
              <a:gd name="connsiteX1" fmla="*/ 1211485 w 1211648"/>
              <a:gd name="connsiteY1" fmla="*/ 686253 h 1361774"/>
              <a:gd name="connsiteX2" fmla="*/ 250143 w 1211648"/>
              <a:gd name="connsiteY2" fmla="*/ 0 h 1361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1648" h="1361774">
                <a:moveTo>
                  <a:pt x="0" y="1361774"/>
                </a:moveTo>
                <a:cubicBezTo>
                  <a:pt x="417688" y="1151518"/>
                  <a:pt x="1200196" y="909209"/>
                  <a:pt x="1211485" y="686253"/>
                </a:cubicBezTo>
                <a:cubicBezTo>
                  <a:pt x="1222774" y="463297"/>
                  <a:pt x="645254" y="235655"/>
                  <a:pt x="250143" y="0"/>
                </a:cubicBezTo>
              </a:path>
            </a:pathLst>
          </a:custGeom>
          <a:noFill/>
          <a:ln w="12700"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D6827D9-247C-4833-A3B5-8D427485CF33}"/>
              </a:ext>
            </a:extLst>
          </p:cNvPr>
          <p:cNvCxnSpPr>
            <a:cxnSpLocks/>
          </p:cNvCxnSpPr>
          <p:nvPr/>
        </p:nvCxnSpPr>
        <p:spPr>
          <a:xfrm flipH="1" flipV="1">
            <a:off x="3785645" y="2972084"/>
            <a:ext cx="34846" cy="137160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C595ABE-9CBE-4E36-A627-6283345F8D78}"/>
              </a:ext>
            </a:extLst>
          </p:cNvPr>
          <p:cNvCxnSpPr>
            <a:cxnSpLocks/>
          </p:cNvCxnSpPr>
          <p:nvPr/>
        </p:nvCxnSpPr>
        <p:spPr>
          <a:xfrm flipH="1" flipV="1">
            <a:off x="4288020" y="2940288"/>
            <a:ext cx="159061" cy="137160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5A7505E-3017-484C-8C04-82F4932A7650}"/>
              </a:ext>
            </a:extLst>
          </p:cNvPr>
          <p:cNvSpPr/>
          <p:nvPr/>
        </p:nvSpPr>
        <p:spPr>
          <a:xfrm>
            <a:off x="3179376" y="2975785"/>
            <a:ext cx="175022" cy="1371600"/>
          </a:xfrm>
          <a:custGeom>
            <a:avLst/>
            <a:gdLst>
              <a:gd name="connsiteX0" fmla="*/ 0 w 175022"/>
              <a:gd name="connsiteY0" fmla="*/ 1413933 h 1413933"/>
              <a:gd name="connsiteX1" fmla="*/ 169333 w 175022"/>
              <a:gd name="connsiteY1" fmla="*/ 584200 h 1413933"/>
              <a:gd name="connsiteX2" fmla="*/ 118533 w 175022"/>
              <a:gd name="connsiteY2" fmla="*/ 0 h 141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5022" h="1413933">
                <a:moveTo>
                  <a:pt x="0" y="1413933"/>
                </a:moveTo>
                <a:cubicBezTo>
                  <a:pt x="74789" y="1116894"/>
                  <a:pt x="149578" y="819855"/>
                  <a:pt x="169333" y="584200"/>
                </a:cubicBezTo>
                <a:cubicBezTo>
                  <a:pt x="189088" y="348545"/>
                  <a:pt x="153810" y="174272"/>
                  <a:pt x="118533" y="0"/>
                </a:cubicBezTo>
              </a:path>
            </a:pathLst>
          </a:custGeom>
          <a:noFill/>
          <a:ln w="12700"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536885A-D3B3-4AB4-A1B7-CAE2DCEF73AD}"/>
              </a:ext>
            </a:extLst>
          </p:cNvPr>
          <p:cNvSpPr/>
          <p:nvPr/>
        </p:nvSpPr>
        <p:spPr>
          <a:xfrm flipH="1">
            <a:off x="4760265" y="2984252"/>
            <a:ext cx="267390" cy="1371600"/>
          </a:xfrm>
          <a:custGeom>
            <a:avLst/>
            <a:gdLst>
              <a:gd name="connsiteX0" fmla="*/ 0 w 175022"/>
              <a:gd name="connsiteY0" fmla="*/ 1413933 h 1413933"/>
              <a:gd name="connsiteX1" fmla="*/ 169333 w 175022"/>
              <a:gd name="connsiteY1" fmla="*/ 584200 h 1413933"/>
              <a:gd name="connsiteX2" fmla="*/ 118533 w 175022"/>
              <a:gd name="connsiteY2" fmla="*/ 0 h 1413933"/>
              <a:gd name="connsiteX0" fmla="*/ 0 w 215568"/>
              <a:gd name="connsiteY0" fmla="*/ 1396999 h 1396999"/>
              <a:gd name="connsiteX1" fmla="*/ 169333 w 215568"/>
              <a:gd name="connsiteY1" fmla="*/ 567266 h 1396999"/>
              <a:gd name="connsiteX2" fmla="*/ 203200 w 215568"/>
              <a:gd name="connsiteY2" fmla="*/ 0 h 1396999"/>
              <a:gd name="connsiteX0" fmla="*/ 0 w 267390"/>
              <a:gd name="connsiteY0" fmla="*/ 1396999 h 1396999"/>
              <a:gd name="connsiteX1" fmla="*/ 262466 w 267390"/>
              <a:gd name="connsiteY1" fmla="*/ 711200 h 1396999"/>
              <a:gd name="connsiteX2" fmla="*/ 203200 w 267390"/>
              <a:gd name="connsiteY2" fmla="*/ 0 h 1396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90" h="1396999">
                <a:moveTo>
                  <a:pt x="0" y="1396999"/>
                </a:moveTo>
                <a:cubicBezTo>
                  <a:pt x="74789" y="1099960"/>
                  <a:pt x="242711" y="946855"/>
                  <a:pt x="262466" y="711200"/>
                </a:cubicBezTo>
                <a:cubicBezTo>
                  <a:pt x="282221" y="475545"/>
                  <a:pt x="238477" y="174272"/>
                  <a:pt x="203200" y="0"/>
                </a:cubicBezTo>
              </a:path>
            </a:pathLst>
          </a:custGeom>
          <a:noFill/>
          <a:ln w="12700"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04FD7765-6F14-4EE6-A366-3600EC44EDC3}"/>
              </a:ext>
            </a:extLst>
          </p:cNvPr>
          <p:cNvSpPr/>
          <p:nvPr/>
        </p:nvSpPr>
        <p:spPr>
          <a:xfrm flipH="1">
            <a:off x="5169597" y="2976052"/>
            <a:ext cx="524496" cy="1371600"/>
          </a:xfrm>
          <a:custGeom>
            <a:avLst/>
            <a:gdLst>
              <a:gd name="connsiteX0" fmla="*/ 0 w 846902"/>
              <a:gd name="connsiteY0" fmla="*/ 1337734 h 1337734"/>
              <a:gd name="connsiteX1" fmla="*/ 846666 w 846902"/>
              <a:gd name="connsiteY1" fmla="*/ 694267 h 1337734"/>
              <a:gd name="connsiteX2" fmla="*/ 67733 w 846902"/>
              <a:gd name="connsiteY2" fmla="*/ 0 h 1337734"/>
              <a:gd name="connsiteX0" fmla="*/ 114676 w 961506"/>
              <a:gd name="connsiteY0" fmla="*/ 1329720 h 1329720"/>
              <a:gd name="connsiteX1" fmla="*/ 961342 w 961506"/>
              <a:gd name="connsiteY1" fmla="*/ 686253 h 1329720"/>
              <a:gd name="connsiteX2" fmla="*/ 0 w 961506"/>
              <a:gd name="connsiteY2" fmla="*/ 0 h 1329720"/>
              <a:gd name="connsiteX0" fmla="*/ 0 w 1211648"/>
              <a:gd name="connsiteY0" fmla="*/ 1361774 h 1361774"/>
              <a:gd name="connsiteX1" fmla="*/ 1211485 w 1211648"/>
              <a:gd name="connsiteY1" fmla="*/ 686253 h 1361774"/>
              <a:gd name="connsiteX2" fmla="*/ 250143 w 1211648"/>
              <a:gd name="connsiteY2" fmla="*/ 0 h 1361774"/>
              <a:gd name="connsiteX0" fmla="*/ 0 w 1212892"/>
              <a:gd name="connsiteY0" fmla="*/ 1337734 h 1337734"/>
              <a:gd name="connsiteX1" fmla="*/ 1211485 w 1212892"/>
              <a:gd name="connsiteY1" fmla="*/ 662213 h 1337734"/>
              <a:gd name="connsiteX2" fmla="*/ 778777 w 1212892"/>
              <a:gd name="connsiteY2" fmla="*/ 0 h 1337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2892" h="1337734">
                <a:moveTo>
                  <a:pt x="0" y="1337734"/>
                </a:moveTo>
                <a:cubicBezTo>
                  <a:pt x="417688" y="1127478"/>
                  <a:pt x="1200196" y="885169"/>
                  <a:pt x="1211485" y="662213"/>
                </a:cubicBezTo>
                <a:cubicBezTo>
                  <a:pt x="1222774" y="439257"/>
                  <a:pt x="1173888" y="235655"/>
                  <a:pt x="778777" y="0"/>
                </a:cubicBezTo>
              </a:path>
            </a:pathLst>
          </a:custGeom>
          <a:noFill/>
          <a:ln w="12700"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632BA9C-D6CD-4B72-ADDE-91AF548C410E}"/>
              </a:ext>
            </a:extLst>
          </p:cNvPr>
          <p:cNvSpPr txBox="1"/>
          <p:nvPr/>
        </p:nvSpPr>
        <p:spPr>
          <a:xfrm>
            <a:off x="2826748" y="3444025"/>
            <a:ext cx="235763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 placement support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EC8C655-C4E8-4DBF-A2FB-FCFF14EC07BA}"/>
              </a:ext>
            </a:extLst>
          </p:cNvPr>
          <p:cNvCxnSpPr>
            <a:cxnSpLocks/>
          </p:cNvCxnSpPr>
          <p:nvPr/>
        </p:nvCxnSpPr>
        <p:spPr>
          <a:xfrm>
            <a:off x="1947244" y="4850410"/>
            <a:ext cx="265945" cy="299555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w="lg" len="lg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FA8D839-51B6-4D80-8AEC-16C95B9DEE8F}"/>
              </a:ext>
            </a:extLst>
          </p:cNvPr>
          <p:cNvCxnSpPr>
            <a:cxnSpLocks/>
          </p:cNvCxnSpPr>
          <p:nvPr/>
        </p:nvCxnSpPr>
        <p:spPr>
          <a:xfrm>
            <a:off x="2031470" y="4857090"/>
            <a:ext cx="1147906" cy="329538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w="lg" len="lg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81000DA-56EA-4925-8A53-09C8BE2D917C}"/>
              </a:ext>
            </a:extLst>
          </p:cNvPr>
          <p:cNvCxnSpPr>
            <a:cxnSpLocks/>
          </p:cNvCxnSpPr>
          <p:nvPr/>
        </p:nvCxnSpPr>
        <p:spPr>
          <a:xfrm>
            <a:off x="2522536" y="4839004"/>
            <a:ext cx="81548" cy="344357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w="lg" len="lg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48D1023-1A65-4068-B3CE-393895F1EB2A}"/>
              </a:ext>
            </a:extLst>
          </p:cNvPr>
          <p:cNvCxnSpPr>
            <a:cxnSpLocks/>
          </p:cNvCxnSpPr>
          <p:nvPr/>
        </p:nvCxnSpPr>
        <p:spPr>
          <a:xfrm>
            <a:off x="2687599" y="4863482"/>
            <a:ext cx="868296" cy="283216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w="lg" len="lg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51FC166-216A-4E37-862F-857B842FFB03}"/>
              </a:ext>
            </a:extLst>
          </p:cNvPr>
          <p:cNvSpPr txBox="1"/>
          <p:nvPr/>
        </p:nvSpPr>
        <p:spPr>
          <a:xfrm>
            <a:off x="2015386" y="5829620"/>
            <a:ext cx="819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slice #0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87D3096-1C0E-481F-B047-5786B74E3191}"/>
              </a:ext>
            </a:extLst>
          </p:cNvPr>
          <p:cNvSpPr txBox="1"/>
          <p:nvPr/>
        </p:nvSpPr>
        <p:spPr>
          <a:xfrm>
            <a:off x="3033272" y="5829620"/>
            <a:ext cx="819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slice #1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76B9B5-A2F6-4969-8EF5-E5B84ABC6A0A}"/>
              </a:ext>
            </a:extLst>
          </p:cNvPr>
          <p:cNvSpPr txBox="1"/>
          <p:nvPr/>
        </p:nvSpPr>
        <p:spPr>
          <a:xfrm>
            <a:off x="4045062" y="5829620"/>
            <a:ext cx="819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slice #2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7930E1-A3CC-4F18-B15E-DF1241980E25}"/>
              </a:ext>
            </a:extLst>
          </p:cNvPr>
          <p:cNvSpPr txBox="1"/>
          <p:nvPr/>
        </p:nvSpPr>
        <p:spPr>
          <a:xfrm>
            <a:off x="5045237" y="5817265"/>
            <a:ext cx="819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slice #3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DEAB734-0903-4688-8186-1028B65E8502}"/>
              </a:ext>
            </a:extLst>
          </p:cNvPr>
          <p:cNvCxnSpPr>
            <a:cxnSpLocks/>
          </p:cNvCxnSpPr>
          <p:nvPr/>
        </p:nvCxnSpPr>
        <p:spPr>
          <a:xfrm>
            <a:off x="426720" y="4643431"/>
            <a:ext cx="5669280" cy="1123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15D8A9CA-9D95-4CD7-9FF9-F285C724A39B}"/>
              </a:ext>
            </a:extLst>
          </p:cNvPr>
          <p:cNvSpPr txBox="1"/>
          <p:nvPr/>
        </p:nvSpPr>
        <p:spPr>
          <a:xfrm>
            <a:off x="1208339" y="1024283"/>
            <a:ext cx="172835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 virtual pages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5FC44B6-60A9-4046-A13A-EA57378A65EB}"/>
              </a:ext>
            </a:extLst>
          </p:cNvPr>
          <p:cNvSpPr txBox="1"/>
          <p:nvPr/>
        </p:nvSpPr>
        <p:spPr>
          <a:xfrm>
            <a:off x="1182540" y="1708293"/>
            <a:ext cx="1328811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 placement policies</a:t>
            </a:r>
          </a:p>
        </p:txBody>
      </p:sp>
      <p:sp>
        <p:nvSpPr>
          <p:cNvPr id="45" name="Arrow: Left-Right 44">
            <a:extLst>
              <a:ext uri="{FF2B5EF4-FFF2-40B4-BE49-F238E27FC236}">
                <a16:creationId xmlns:a16="http://schemas.microsoft.com/office/drawing/2014/main" id="{4BC6EAB1-47EE-490F-BA71-9630810C2E4E}"/>
              </a:ext>
            </a:extLst>
          </p:cNvPr>
          <p:cNvSpPr/>
          <p:nvPr/>
        </p:nvSpPr>
        <p:spPr>
          <a:xfrm>
            <a:off x="2572846" y="1830419"/>
            <a:ext cx="388564" cy="2336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itle 1">
            <a:extLst>
              <a:ext uri="{FF2B5EF4-FFF2-40B4-BE49-F238E27FC236}">
                <a16:creationId xmlns:a16="http://schemas.microsoft.com/office/drawing/2014/main" id="{5DF85C7C-1922-4155-B17B-B277DF4A0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5804"/>
            <a:ext cx="12192000" cy="903717"/>
          </a:xfrm>
        </p:spPr>
        <p:txBody>
          <a:bodyPr>
            <a:noAutofit/>
          </a:bodyPr>
          <a:lstStyle/>
          <a:p>
            <a:r>
              <a:rPr lang="en-US" sz="4000" dirty="0"/>
              <a:t>Achieving synergy with low overhead</a:t>
            </a:r>
            <a:br>
              <a:rPr lang="en-US" sz="4000" dirty="0"/>
            </a:br>
            <a:r>
              <a:rPr lang="en-US" sz="4000" dirty="0"/>
              <a:t>and high portability (1/2) </a:t>
            </a:r>
          </a:p>
        </p:txBody>
      </p:sp>
      <p:sp>
        <p:nvSpPr>
          <p:cNvPr id="46" name="Line Callout 1 2">
            <a:extLst>
              <a:ext uri="{FF2B5EF4-FFF2-40B4-BE49-F238E27FC236}">
                <a16:creationId xmlns:a16="http://schemas.microsoft.com/office/drawing/2014/main" id="{88EABE29-CFCD-47F9-BDA8-CCAE703A0535}"/>
              </a:ext>
            </a:extLst>
          </p:cNvPr>
          <p:cNvSpPr/>
          <p:nvPr/>
        </p:nvSpPr>
        <p:spPr>
          <a:xfrm>
            <a:off x="7133246" y="1114980"/>
            <a:ext cx="4435144" cy="715440"/>
          </a:xfrm>
          <a:prstGeom prst="borderCallout1">
            <a:avLst>
              <a:gd name="adj1" fmla="val 22581"/>
              <a:gd name="adj2" fmla="val 135"/>
              <a:gd name="adj3" fmla="val 84674"/>
              <a:gd name="adj4" fmla="val -1045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Make page placement decisions, e.g., page coloring or bin-hopping</a:t>
            </a:r>
          </a:p>
        </p:txBody>
      </p:sp>
      <p:sp>
        <p:nvSpPr>
          <p:cNvPr id="52" name="Content Placeholder 2">
            <a:extLst>
              <a:ext uri="{FF2B5EF4-FFF2-40B4-BE49-F238E27FC236}">
                <a16:creationId xmlns:a16="http://schemas.microsoft.com/office/drawing/2014/main" id="{FB433E21-868F-40E6-8CAE-EAD322921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58" y="6101337"/>
            <a:ext cx="11170279" cy="778168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Reduce frequent interactions and minimize the number costly context switches.</a:t>
            </a:r>
          </a:p>
          <a:p>
            <a:r>
              <a:rPr lang="en-US" sz="3200" dirty="0"/>
              <a:t>Avoid changing existing guest-host interface and/or guest OS.</a:t>
            </a:r>
          </a:p>
        </p:txBody>
      </p:sp>
      <p:sp>
        <p:nvSpPr>
          <p:cNvPr id="47" name="Line Callout 1 2">
            <a:extLst>
              <a:ext uri="{FF2B5EF4-FFF2-40B4-BE49-F238E27FC236}">
                <a16:creationId xmlns:a16="http://schemas.microsoft.com/office/drawing/2014/main" id="{CF59799B-3A91-40AF-86A7-9F552E25BEAA}"/>
              </a:ext>
            </a:extLst>
          </p:cNvPr>
          <p:cNvSpPr/>
          <p:nvPr/>
        </p:nvSpPr>
        <p:spPr>
          <a:xfrm>
            <a:off x="7133246" y="3429000"/>
            <a:ext cx="4435144" cy="1771411"/>
          </a:xfrm>
          <a:prstGeom prst="borderCallout1">
            <a:avLst>
              <a:gd name="adj1" fmla="val 608"/>
              <a:gd name="adj2" fmla="val 184"/>
              <a:gd name="adj3" fmla="val 9794"/>
              <a:gd name="adj4" fmla="val -445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Select host physical pages (HPPs) based on guest physical addresses (GPPs) to ensure non-conflicting GPPs are backed by non-conflicting HPPs.</a:t>
            </a:r>
          </a:p>
        </p:txBody>
      </p:sp>
    </p:spTree>
    <p:extLst>
      <p:ext uri="{BB962C8B-B14F-4D97-AF65-F5344CB8AC3E}">
        <p14:creationId xmlns:p14="http://schemas.microsoft.com/office/powerpoint/2010/main" val="224337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CD7DDACE-FB6C-4A4F-BC77-5F32B8F0FF4D}"/>
              </a:ext>
            </a:extLst>
          </p:cNvPr>
          <p:cNvSpPr txBox="1">
            <a:spLocks/>
          </p:cNvSpPr>
          <p:nvPr/>
        </p:nvSpPr>
        <p:spPr>
          <a:xfrm>
            <a:off x="11568390" y="6428133"/>
            <a:ext cx="528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14</a:t>
            </a:fld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80B2A01-5253-4F4F-955B-9E267B76B056}"/>
              </a:ext>
            </a:extLst>
          </p:cNvPr>
          <p:cNvCxnSpPr>
            <a:cxnSpLocks/>
          </p:cNvCxnSpPr>
          <p:nvPr/>
        </p:nvCxnSpPr>
        <p:spPr>
          <a:xfrm flipH="1" flipV="1">
            <a:off x="3272511" y="1428747"/>
            <a:ext cx="0" cy="109728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AEC70CF-7106-4EEB-8636-7EA1A4999BFB}"/>
              </a:ext>
            </a:extLst>
          </p:cNvPr>
          <p:cNvSpPr txBox="1"/>
          <p:nvPr/>
        </p:nvSpPr>
        <p:spPr>
          <a:xfrm>
            <a:off x="409852" y="1524595"/>
            <a:ext cx="54021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5A1EFC-478E-40A0-9AF7-B6A6474C2D83}"/>
              </a:ext>
            </a:extLst>
          </p:cNvPr>
          <p:cNvSpPr txBox="1"/>
          <p:nvPr/>
        </p:nvSpPr>
        <p:spPr>
          <a:xfrm>
            <a:off x="409852" y="3283476"/>
            <a:ext cx="42639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6DF4BA-59A3-4E2B-8929-5C927AF9A292}"/>
              </a:ext>
            </a:extLst>
          </p:cNvPr>
          <p:cNvSpPr txBox="1"/>
          <p:nvPr/>
        </p:nvSpPr>
        <p:spPr>
          <a:xfrm>
            <a:off x="409852" y="5371751"/>
            <a:ext cx="58349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cache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5E15CC-6CF4-4B8F-A28F-CDFFEEFB0A48}"/>
              </a:ext>
            </a:extLst>
          </p:cNvPr>
          <p:cNvCxnSpPr>
            <a:cxnSpLocks/>
          </p:cNvCxnSpPr>
          <p:nvPr/>
        </p:nvCxnSpPr>
        <p:spPr>
          <a:xfrm>
            <a:off x="418258" y="2746897"/>
            <a:ext cx="5669280" cy="1123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A34E18A-F365-4B8D-B24D-50CFC8BDF29F}"/>
              </a:ext>
            </a:extLst>
          </p:cNvPr>
          <p:cNvSpPr txBox="1"/>
          <p:nvPr/>
        </p:nvSpPr>
        <p:spPr>
          <a:xfrm>
            <a:off x="350758" y="2304736"/>
            <a:ext cx="187583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 physical pages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831E87-FB20-44A4-B7E6-4530CEF5E4B1}"/>
              </a:ext>
            </a:extLst>
          </p:cNvPr>
          <p:cNvSpPr txBox="1"/>
          <p:nvPr/>
        </p:nvSpPr>
        <p:spPr>
          <a:xfrm>
            <a:off x="428726" y="3996471"/>
            <a:ext cx="178446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 physical pages</a:t>
            </a:r>
          </a:p>
        </p:txBody>
      </p:sp>
      <p:graphicFrame>
        <p:nvGraphicFramePr>
          <p:cNvPr id="14" name="Table 11">
            <a:extLst>
              <a:ext uri="{FF2B5EF4-FFF2-40B4-BE49-F238E27FC236}">
                <a16:creationId xmlns:a16="http://schemas.microsoft.com/office/drawing/2014/main" id="{5ED710E3-E52A-4964-A6A8-FBA91D057FE0}"/>
              </a:ext>
            </a:extLst>
          </p:cNvPr>
          <p:cNvGraphicFramePr>
            <a:graphicFrameLocks noGrp="1"/>
          </p:cNvGraphicFramePr>
          <p:nvPr/>
        </p:nvGraphicFramePr>
        <p:xfrm>
          <a:off x="1761207" y="4387027"/>
          <a:ext cx="249936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0914722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3240953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838824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81364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81796007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406692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13700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523420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114705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6701509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166270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48180979"/>
                    </a:ext>
                  </a:extLst>
                </a:gridCol>
              </a:tblGrid>
              <a:tr h="20095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8938576"/>
                  </a:ext>
                </a:extLst>
              </a:tr>
              <a:tr h="200952"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603569"/>
                  </a:ext>
                </a:extLst>
              </a:tr>
            </a:tbl>
          </a:graphicData>
        </a:graphic>
      </p:graphicFrame>
      <p:graphicFrame>
        <p:nvGraphicFramePr>
          <p:cNvPr id="15" name="Table 20">
            <a:extLst>
              <a:ext uri="{FF2B5EF4-FFF2-40B4-BE49-F238E27FC236}">
                <a16:creationId xmlns:a16="http://schemas.microsoft.com/office/drawing/2014/main" id="{A54F8743-907E-4EDE-9319-E40593CB530D}"/>
              </a:ext>
            </a:extLst>
          </p:cNvPr>
          <p:cNvGraphicFramePr>
            <a:graphicFrameLocks noGrp="1"/>
          </p:cNvGraphicFramePr>
          <p:nvPr/>
        </p:nvGraphicFramePr>
        <p:xfrm>
          <a:off x="2143169" y="5183361"/>
          <a:ext cx="544430" cy="609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15">
                  <a:extLst>
                    <a:ext uri="{9D8B030D-6E8A-4147-A177-3AD203B41FA5}">
                      <a16:colId xmlns:a16="http://schemas.microsoft.com/office/drawing/2014/main" val="2307584651"/>
                    </a:ext>
                  </a:extLst>
                </a:gridCol>
                <a:gridCol w="272215">
                  <a:extLst>
                    <a:ext uri="{9D8B030D-6E8A-4147-A177-3AD203B41FA5}">
                      <a16:colId xmlns:a16="http://schemas.microsoft.com/office/drawing/2014/main" val="3551508937"/>
                    </a:ext>
                  </a:extLst>
                </a:gridCol>
              </a:tblGrid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71300"/>
                  </a:ext>
                </a:extLst>
              </a:tr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149346"/>
                  </a:ext>
                </a:extLst>
              </a:tr>
            </a:tbl>
          </a:graphicData>
        </a:graphic>
      </p:graphicFrame>
      <p:graphicFrame>
        <p:nvGraphicFramePr>
          <p:cNvPr id="16" name="Table 20">
            <a:extLst>
              <a:ext uri="{FF2B5EF4-FFF2-40B4-BE49-F238E27FC236}">
                <a16:creationId xmlns:a16="http://schemas.microsoft.com/office/drawing/2014/main" id="{DF7B1719-4D8A-48A9-B7C4-77E70EE5A320}"/>
              </a:ext>
            </a:extLst>
          </p:cNvPr>
          <p:cNvGraphicFramePr>
            <a:graphicFrameLocks noGrp="1"/>
          </p:cNvGraphicFramePr>
          <p:nvPr/>
        </p:nvGraphicFramePr>
        <p:xfrm>
          <a:off x="3149762" y="5183361"/>
          <a:ext cx="544430" cy="609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15">
                  <a:extLst>
                    <a:ext uri="{9D8B030D-6E8A-4147-A177-3AD203B41FA5}">
                      <a16:colId xmlns:a16="http://schemas.microsoft.com/office/drawing/2014/main" val="2307584651"/>
                    </a:ext>
                  </a:extLst>
                </a:gridCol>
                <a:gridCol w="272215">
                  <a:extLst>
                    <a:ext uri="{9D8B030D-6E8A-4147-A177-3AD203B41FA5}">
                      <a16:colId xmlns:a16="http://schemas.microsoft.com/office/drawing/2014/main" val="3551508937"/>
                    </a:ext>
                  </a:extLst>
                </a:gridCol>
              </a:tblGrid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71300"/>
                  </a:ext>
                </a:extLst>
              </a:tr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149346"/>
                  </a:ext>
                </a:extLst>
              </a:tr>
            </a:tbl>
          </a:graphicData>
        </a:graphic>
      </p:graphicFrame>
      <p:graphicFrame>
        <p:nvGraphicFramePr>
          <p:cNvPr id="17" name="Table 20">
            <a:extLst>
              <a:ext uri="{FF2B5EF4-FFF2-40B4-BE49-F238E27FC236}">
                <a16:creationId xmlns:a16="http://schemas.microsoft.com/office/drawing/2014/main" id="{2D687281-2B41-4829-B240-16DD6A472E7A}"/>
              </a:ext>
            </a:extLst>
          </p:cNvPr>
          <p:cNvGraphicFramePr>
            <a:graphicFrameLocks noGrp="1"/>
          </p:cNvGraphicFramePr>
          <p:nvPr/>
        </p:nvGraphicFramePr>
        <p:xfrm>
          <a:off x="4156355" y="5183361"/>
          <a:ext cx="544430" cy="609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15">
                  <a:extLst>
                    <a:ext uri="{9D8B030D-6E8A-4147-A177-3AD203B41FA5}">
                      <a16:colId xmlns:a16="http://schemas.microsoft.com/office/drawing/2014/main" val="2307584651"/>
                    </a:ext>
                  </a:extLst>
                </a:gridCol>
                <a:gridCol w="272215">
                  <a:extLst>
                    <a:ext uri="{9D8B030D-6E8A-4147-A177-3AD203B41FA5}">
                      <a16:colId xmlns:a16="http://schemas.microsoft.com/office/drawing/2014/main" val="3551508937"/>
                    </a:ext>
                  </a:extLst>
                </a:gridCol>
              </a:tblGrid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71300"/>
                  </a:ext>
                </a:extLst>
              </a:tr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149346"/>
                  </a:ext>
                </a:extLst>
              </a:tr>
            </a:tbl>
          </a:graphicData>
        </a:graphic>
      </p:graphicFrame>
      <p:graphicFrame>
        <p:nvGraphicFramePr>
          <p:cNvPr id="18" name="Table 20">
            <a:extLst>
              <a:ext uri="{FF2B5EF4-FFF2-40B4-BE49-F238E27FC236}">
                <a16:creationId xmlns:a16="http://schemas.microsoft.com/office/drawing/2014/main" id="{9C13133F-1D28-4421-A9BF-470A3421B2F2}"/>
              </a:ext>
            </a:extLst>
          </p:cNvPr>
          <p:cNvGraphicFramePr>
            <a:graphicFrameLocks noGrp="1"/>
          </p:cNvGraphicFramePr>
          <p:nvPr/>
        </p:nvGraphicFramePr>
        <p:xfrm>
          <a:off x="5162948" y="5183361"/>
          <a:ext cx="544430" cy="609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15">
                  <a:extLst>
                    <a:ext uri="{9D8B030D-6E8A-4147-A177-3AD203B41FA5}">
                      <a16:colId xmlns:a16="http://schemas.microsoft.com/office/drawing/2014/main" val="2307584651"/>
                    </a:ext>
                  </a:extLst>
                </a:gridCol>
                <a:gridCol w="272215">
                  <a:extLst>
                    <a:ext uri="{9D8B030D-6E8A-4147-A177-3AD203B41FA5}">
                      <a16:colId xmlns:a16="http://schemas.microsoft.com/office/drawing/2014/main" val="3551508937"/>
                    </a:ext>
                  </a:extLst>
                </a:gridCol>
              </a:tblGrid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71300"/>
                  </a:ext>
                </a:extLst>
              </a:tr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14934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1E26C448-07C2-4232-9EC2-831A4B30FEF8}"/>
              </a:ext>
            </a:extLst>
          </p:cNvPr>
          <p:cNvGraphicFramePr>
            <a:graphicFrameLocks noGrp="1"/>
          </p:cNvGraphicFramePr>
          <p:nvPr/>
        </p:nvGraphicFramePr>
        <p:xfrm>
          <a:off x="1998265" y="2575252"/>
          <a:ext cx="3574760" cy="384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680">
                  <a:extLst>
                    <a:ext uri="{9D8B030D-6E8A-4147-A177-3AD203B41FA5}">
                      <a16:colId xmlns:a16="http://schemas.microsoft.com/office/drawing/2014/main" val="4091472275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3088136444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181370092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4267015090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3734387568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2054218080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1636954687"/>
                    </a:ext>
                  </a:extLst>
                </a:gridCol>
              </a:tblGrid>
              <a:tr h="3844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38576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2725B0C-FF00-414F-80A9-B0A08E7B830C}"/>
              </a:ext>
            </a:extLst>
          </p:cNvPr>
          <p:cNvGraphicFramePr>
            <a:graphicFrameLocks noGrp="1"/>
          </p:cNvGraphicFramePr>
          <p:nvPr/>
        </p:nvGraphicFramePr>
        <p:xfrm>
          <a:off x="3016036" y="1037588"/>
          <a:ext cx="20427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680">
                  <a:extLst>
                    <a:ext uri="{9D8B030D-6E8A-4147-A177-3AD203B41FA5}">
                      <a16:colId xmlns:a16="http://schemas.microsoft.com/office/drawing/2014/main" val="181370092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4267015090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3734387568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2054218080"/>
                    </a:ext>
                  </a:extLst>
                </a:gridCol>
              </a:tblGrid>
              <a:tr h="3579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38576"/>
                  </a:ext>
                </a:extLst>
              </a:tr>
            </a:tbl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076EEE8-AB25-47B3-A6C5-F6A5F9F9494B}"/>
              </a:ext>
            </a:extLst>
          </p:cNvPr>
          <p:cNvCxnSpPr>
            <a:cxnSpLocks/>
          </p:cNvCxnSpPr>
          <p:nvPr/>
        </p:nvCxnSpPr>
        <p:spPr>
          <a:xfrm flipH="1" flipV="1">
            <a:off x="3788979" y="1428747"/>
            <a:ext cx="0" cy="109728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B4886BC-304A-4ED9-B2B7-6A99A56078AD}"/>
              </a:ext>
            </a:extLst>
          </p:cNvPr>
          <p:cNvCxnSpPr>
            <a:cxnSpLocks/>
          </p:cNvCxnSpPr>
          <p:nvPr/>
        </p:nvCxnSpPr>
        <p:spPr>
          <a:xfrm flipH="1" flipV="1">
            <a:off x="4305443" y="1428747"/>
            <a:ext cx="0" cy="109728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782F36A-8F08-41B0-BA66-E6B548B04B14}"/>
              </a:ext>
            </a:extLst>
          </p:cNvPr>
          <p:cNvCxnSpPr>
            <a:cxnSpLocks/>
          </p:cNvCxnSpPr>
          <p:nvPr/>
        </p:nvCxnSpPr>
        <p:spPr>
          <a:xfrm flipH="1" flipV="1">
            <a:off x="4804977" y="1428747"/>
            <a:ext cx="0" cy="109728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83137C6-7FAC-465D-8220-15265E82329E}"/>
              </a:ext>
            </a:extLst>
          </p:cNvPr>
          <p:cNvSpPr txBox="1"/>
          <p:nvPr/>
        </p:nvSpPr>
        <p:spPr>
          <a:xfrm>
            <a:off x="3010887" y="1799722"/>
            <a:ext cx="2098104" cy="2912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 placement support</a:t>
            </a:r>
          </a:p>
        </p:txBody>
      </p:sp>
      <p:graphicFrame>
        <p:nvGraphicFramePr>
          <p:cNvPr id="25" name="Table 11">
            <a:extLst>
              <a:ext uri="{FF2B5EF4-FFF2-40B4-BE49-F238E27FC236}">
                <a16:creationId xmlns:a16="http://schemas.microsoft.com/office/drawing/2014/main" id="{8AA1799F-BE0F-4502-B2CB-2584A5A06CF7}"/>
              </a:ext>
            </a:extLst>
          </p:cNvPr>
          <p:cNvGraphicFramePr>
            <a:graphicFrameLocks noGrp="1"/>
          </p:cNvGraphicFramePr>
          <p:nvPr/>
        </p:nvGraphicFramePr>
        <p:xfrm>
          <a:off x="4241945" y="4387025"/>
          <a:ext cx="166624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0914722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3240953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838824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81364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81796007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406692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13700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5234201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8938576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603569"/>
                  </a:ext>
                </a:extLst>
              </a:tr>
            </a:tbl>
          </a:graphicData>
        </a:graphic>
      </p:graphicFrame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6D40D56-1436-48B8-8E3D-8CD1DA2BCBB9}"/>
              </a:ext>
            </a:extLst>
          </p:cNvPr>
          <p:cNvSpPr/>
          <p:nvPr/>
        </p:nvSpPr>
        <p:spPr>
          <a:xfrm>
            <a:off x="1994042" y="2986474"/>
            <a:ext cx="931334" cy="1371600"/>
          </a:xfrm>
          <a:custGeom>
            <a:avLst/>
            <a:gdLst>
              <a:gd name="connsiteX0" fmla="*/ 0 w 846902"/>
              <a:gd name="connsiteY0" fmla="*/ 1337734 h 1337734"/>
              <a:gd name="connsiteX1" fmla="*/ 846666 w 846902"/>
              <a:gd name="connsiteY1" fmla="*/ 694267 h 1337734"/>
              <a:gd name="connsiteX2" fmla="*/ 67733 w 846902"/>
              <a:gd name="connsiteY2" fmla="*/ 0 h 1337734"/>
              <a:gd name="connsiteX0" fmla="*/ 16934 w 863795"/>
              <a:gd name="connsiteY0" fmla="*/ 1346018 h 1346018"/>
              <a:gd name="connsiteX1" fmla="*/ 863600 w 863795"/>
              <a:gd name="connsiteY1" fmla="*/ 702551 h 1346018"/>
              <a:gd name="connsiteX2" fmla="*/ 0 w 863795"/>
              <a:gd name="connsiteY2" fmla="*/ 0 h 1346018"/>
              <a:gd name="connsiteX0" fmla="*/ 0 w 1066994"/>
              <a:gd name="connsiteY0" fmla="*/ 1362587 h 1362587"/>
              <a:gd name="connsiteX1" fmla="*/ 1066799 w 1066994"/>
              <a:gd name="connsiteY1" fmla="*/ 702551 h 1362587"/>
              <a:gd name="connsiteX2" fmla="*/ 203199 w 1066994"/>
              <a:gd name="connsiteY2" fmla="*/ 0 h 1362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6994" h="1362587">
                <a:moveTo>
                  <a:pt x="0" y="1362587"/>
                </a:moveTo>
                <a:cubicBezTo>
                  <a:pt x="417688" y="1152331"/>
                  <a:pt x="1055510" y="925507"/>
                  <a:pt x="1066799" y="702551"/>
                </a:cubicBezTo>
                <a:cubicBezTo>
                  <a:pt x="1078088" y="479595"/>
                  <a:pt x="598310" y="235655"/>
                  <a:pt x="203199" y="0"/>
                </a:cubicBezTo>
              </a:path>
            </a:pathLst>
          </a:custGeom>
          <a:noFill/>
          <a:ln w="12700"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2874258C-1796-48FD-9B36-F5E96055D6EF}"/>
              </a:ext>
            </a:extLst>
          </p:cNvPr>
          <p:cNvSpPr/>
          <p:nvPr/>
        </p:nvSpPr>
        <p:spPr>
          <a:xfrm>
            <a:off x="2595172" y="2963352"/>
            <a:ext cx="523958" cy="1371600"/>
          </a:xfrm>
          <a:custGeom>
            <a:avLst/>
            <a:gdLst>
              <a:gd name="connsiteX0" fmla="*/ 0 w 846902"/>
              <a:gd name="connsiteY0" fmla="*/ 1337734 h 1337734"/>
              <a:gd name="connsiteX1" fmla="*/ 846666 w 846902"/>
              <a:gd name="connsiteY1" fmla="*/ 694267 h 1337734"/>
              <a:gd name="connsiteX2" fmla="*/ 67733 w 846902"/>
              <a:gd name="connsiteY2" fmla="*/ 0 h 1337734"/>
              <a:gd name="connsiteX0" fmla="*/ 114676 w 961506"/>
              <a:gd name="connsiteY0" fmla="*/ 1329720 h 1329720"/>
              <a:gd name="connsiteX1" fmla="*/ 961342 w 961506"/>
              <a:gd name="connsiteY1" fmla="*/ 686253 h 1329720"/>
              <a:gd name="connsiteX2" fmla="*/ 0 w 961506"/>
              <a:gd name="connsiteY2" fmla="*/ 0 h 1329720"/>
              <a:gd name="connsiteX0" fmla="*/ 0 w 1211648"/>
              <a:gd name="connsiteY0" fmla="*/ 1361774 h 1361774"/>
              <a:gd name="connsiteX1" fmla="*/ 1211485 w 1211648"/>
              <a:gd name="connsiteY1" fmla="*/ 686253 h 1361774"/>
              <a:gd name="connsiteX2" fmla="*/ 250143 w 1211648"/>
              <a:gd name="connsiteY2" fmla="*/ 0 h 1361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1648" h="1361774">
                <a:moveTo>
                  <a:pt x="0" y="1361774"/>
                </a:moveTo>
                <a:cubicBezTo>
                  <a:pt x="417688" y="1151518"/>
                  <a:pt x="1200196" y="909209"/>
                  <a:pt x="1211485" y="686253"/>
                </a:cubicBezTo>
                <a:cubicBezTo>
                  <a:pt x="1222774" y="463297"/>
                  <a:pt x="645254" y="235655"/>
                  <a:pt x="250143" y="0"/>
                </a:cubicBezTo>
              </a:path>
            </a:pathLst>
          </a:custGeom>
          <a:noFill/>
          <a:ln w="12700"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D6827D9-247C-4833-A3B5-8D427485CF33}"/>
              </a:ext>
            </a:extLst>
          </p:cNvPr>
          <p:cNvCxnSpPr>
            <a:cxnSpLocks/>
          </p:cNvCxnSpPr>
          <p:nvPr/>
        </p:nvCxnSpPr>
        <p:spPr>
          <a:xfrm flipH="1" flipV="1">
            <a:off x="3785645" y="2972084"/>
            <a:ext cx="34846" cy="137160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C595ABE-9CBE-4E36-A627-6283345F8D78}"/>
              </a:ext>
            </a:extLst>
          </p:cNvPr>
          <p:cNvCxnSpPr>
            <a:cxnSpLocks/>
          </p:cNvCxnSpPr>
          <p:nvPr/>
        </p:nvCxnSpPr>
        <p:spPr>
          <a:xfrm flipH="1" flipV="1">
            <a:off x="4288020" y="2940288"/>
            <a:ext cx="159061" cy="137160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5A7505E-3017-484C-8C04-82F4932A7650}"/>
              </a:ext>
            </a:extLst>
          </p:cNvPr>
          <p:cNvSpPr/>
          <p:nvPr/>
        </p:nvSpPr>
        <p:spPr>
          <a:xfrm>
            <a:off x="3179376" y="2975785"/>
            <a:ext cx="175022" cy="1371600"/>
          </a:xfrm>
          <a:custGeom>
            <a:avLst/>
            <a:gdLst>
              <a:gd name="connsiteX0" fmla="*/ 0 w 175022"/>
              <a:gd name="connsiteY0" fmla="*/ 1413933 h 1413933"/>
              <a:gd name="connsiteX1" fmla="*/ 169333 w 175022"/>
              <a:gd name="connsiteY1" fmla="*/ 584200 h 1413933"/>
              <a:gd name="connsiteX2" fmla="*/ 118533 w 175022"/>
              <a:gd name="connsiteY2" fmla="*/ 0 h 141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5022" h="1413933">
                <a:moveTo>
                  <a:pt x="0" y="1413933"/>
                </a:moveTo>
                <a:cubicBezTo>
                  <a:pt x="74789" y="1116894"/>
                  <a:pt x="149578" y="819855"/>
                  <a:pt x="169333" y="584200"/>
                </a:cubicBezTo>
                <a:cubicBezTo>
                  <a:pt x="189088" y="348545"/>
                  <a:pt x="153810" y="174272"/>
                  <a:pt x="118533" y="0"/>
                </a:cubicBezTo>
              </a:path>
            </a:pathLst>
          </a:custGeom>
          <a:noFill/>
          <a:ln w="12700"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536885A-D3B3-4AB4-A1B7-CAE2DCEF73AD}"/>
              </a:ext>
            </a:extLst>
          </p:cNvPr>
          <p:cNvSpPr/>
          <p:nvPr/>
        </p:nvSpPr>
        <p:spPr>
          <a:xfrm flipH="1">
            <a:off x="4760265" y="2984252"/>
            <a:ext cx="267390" cy="1371600"/>
          </a:xfrm>
          <a:custGeom>
            <a:avLst/>
            <a:gdLst>
              <a:gd name="connsiteX0" fmla="*/ 0 w 175022"/>
              <a:gd name="connsiteY0" fmla="*/ 1413933 h 1413933"/>
              <a:gd name="connsiteX1" fmla="*/ 169333 w 175022"/>
              <a:gd name="connsiteY1" fmla="*/ 584200 h 1413933"/>
              <a:gd name="connsiteX2" fmla="*/ 118533 w 175022"/>
              <a:gd name="connsiteY2" fmla="*/ 0 h 1413933"/>
              <a:gd name="connsiteX0" fmla="*/ 0 w 215568"/>
              <a:gd name="connsiteY0" fmla="*/ 1396999 h 1396999"/>
              <a:gd name="connsiteX1" fmla="*/ 169333 w 215568"/>
              <a:gd name="connsiteY1" fmla="*/ 567266 h 1396999"/>
              <a:gd name="connsiteX2" fmla="*/ 203200 w 215568"/>
              <a:gd name="connsiteY2" fmla="*/ 0 h 1396999"/>
              <a:gd name="connsiteX0" fmla="*/ 0 w 267390"/>
              <a:gd name="connsiteY0" fmla="*/ 1396999 h 1396999"/>
              <a:gd name="connsiteX1" fmla="*/ 262466 w 267390"/>
              <a:gd name="connsiteY1" fmla="*/ 711200 h 1396999"/>
              <a:gd name="connsiteX2" fmla="*/ 203200 w 267390"/>
              <a:gd name="connsiteY2" fmla="*/ 0 h 1396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90" h="1396999">
                <a:moveTo>
                  <a:pt x="0" y="1396999"/>
                </a:moveTo>
                <a:cubicBezTo>
                  <a:pt x="74789" y="1099960"/>
                  <a:pt x="242711" y="946855"/>
                  <a:pt x="262466" y="711200"/>
                </a:cubicBezTo>
                <a:cubicBezTo>
                  <a:pt x="282221" y="475545"/>
                  <a:pt x="238477" y="174272"/>
                  <a:pt x="203200" y="0"/>
                </a:cubicBezTo>
              </a:path>
            </a:pathLst>
          </a:custGeom>
          <a:noFill/>
          <a:ln w="12700"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04FD7765-6F14-4EE6-A366-3600EC44EDC3}"/>
              </a:ext>
            </a:extLst>
          </p:cNvPr>
          <p:cNvSpPr/>
          <p:nvPr/>
        </p:nvSpPr>
        <p:spPr>
          <a:xfrm flipH="1">
            <a:off x="5169597" y="2976052"/>
            <a:ext cx="524496" cy="1371600"/>
          </a:xfrm>
          <a:custGeom>
            <a:avLst/>
            <a:gdLst>
              <a:gd name="connsiteX0" fmla="*/ 0 w 846902"/>
              <a:gd name="connsiteY0" fmla="*/ 1337734 h 1337734"/>
              <a:gd name="connsiteX1" fmla="*/ 846666 w 846902"/>
              <a:gd name="connsiteY1" fmla="*/ 694267 h 1337734"/>
              <a:gd name="connsiteX2" fmla="*/ 67733 w 846902"/>
              <a:gd name="connsiteY2" fmla="*/ 0 h 1337734"/>
              <a:gd name="connsiteX0" fmla="*/ 114676 w 961506"/>
              <a:gd name="connsiteY0" fmla="*/ 1329720 h 1329720"/>
              <a:gd name="connsiteX1" fmla="*/ 961342 w 961506"/>
              <a:gd name="connsiteY1" fmla="*/ 686253 h 1329720"/>
              <a:gd name="connsiteX2" fmla="*/ 0 w 961506"/>
              <a:gd name="connsiteY2" fmla="*/ 0 h 1329720"/>
              <a:gd name="connsiteX0" fmla="*/ 0 w 1211648"/>
              <a:gd name="connsiteY0" fmla="*/ 1361774 h 1361774"/>
              <a:gd name="connsiteX1" fmla="*/ 1211485 w 1211648"/>
              <a:gd name="connsiteY1" fmla="*/ 686253 h 1361774"/>
              <a:gd name="connsiteX2" fmla="*/ 250143 w 1211648"/>
              <a:gd name="connsiteY2" fmla="*/ 0 h 1361774"/>
              <a:gd name="connsiteX0" fmla="*/ 0 w 1212892"/>
              <a:gd name="connsiteY0" fmla="*/ 1337734 h 1337734"/>
              <a:gd name="connsiteX1" fmla="*/ 1211485 w 1212892"/>
              <a:gd name="connsiteY1" fmla="*/ 662213 h 1337734"/>
              <a:gd name="connsiteX2" fmla="*/ 778777 w 1212892"/>
              <a:gd name="connsiteY2" fmla="*/ 0 h 1337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2892" h="1337734">
                <a:moveTo>
                  <a:pt x="0" y="1337734"/>
                </a:moveTo>
                <a:cubicBezTo>
                  <a:pt x="417688" y="1127478"/>
                  <a:pt x="1200196" y="885169"/>
                  <a:pt x="1211485" y="662213"/>
                </a:cubicBezTo>
                <a:cubicBezTo>
                  <a:pt x="1222774" y="439257"/>
                  <a:pt x="1173888" y="235655"/>
                  <a:pt x="778777" y="0"/>
                </a:cubicBezTo>
              </a:path>
            </a:pathLst>
          </a:custGeom>
          <a:noFill/>
          <a:ln w="12700"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632BA9C-D6CD-4B72-ADDE-91AF548C410E}"/>
              </a:ext>
            </a:extLst>
          </p:cNvPr>
          <p:cNvSpPr txBox="1"/>
          <p:nvPr/>
        </p:nvSpPr>
        <p:spPr>
          <a:xfrm>
            <a:off x="2826748" y="3444025"/>
            <a:ext cx="235763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 placement support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EC8C655-C4E8-4DBF-A2FB-FCFF14EC07BA}"/>
              </a:ext>
            </a:extLst>
          </p:cNvPr>
          <p:cNvCxnSpPr>
            <a:cxnSpLocks/>
          </p:cNvCxnSpPr>
          <p:nvPr/>
        </p:nvCxnSpPr>
        <p:spPr>
          <a:xfrm>
            <a:off x="1947244" y="4850410"/>
            <a:ext cx="265945" cy="299555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w="lg" len="lg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FA8D839-51B6-4D80-8AEC-16C95B9DEE8F}"/>
              </a:ext>
            </a:extLst>
          </p:cNvPr>
          <p:cNvCxnSpPr>
            <a:cxnSpLocks/>
          </p:cNvCxnSpPr>
          <p:nvPr/>
        </p:nvCxnSpPr>
        <p:spPr>
          <a:xfrm>
            <a:off x="2031470" y="4857090"/>
            <a:ext cx="1147906" cy="329538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w="lg" len="lg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81000DA-56EA-4925-8A53-09C8BE2D917C}"/>
              </a:ext>
            </a:extLst>
          </p:cNvPr>
          <p:cNvCxnSpPr>
            <a:cxnSpLocks/>
          </p:cNvCxnSpPr>
          <p:nvPr/>
        </p:nvCxnSpPr>
        <p:spPr>
          <a:xfrm>
            <a:off x="2522536" y="4839004"/>
            <a:ext cx="81548" cy="344357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w="lg" len="lg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48D1023-1A65-4068-B3CE-393895F1EB2A}"/>
              </a:ext>
            </a:extLst>
          </p:cNvPr>
          <p:cNvCxnSpPr>
            <a:cxnSpLocks/>
          </p:cNvCxnSpPr>
          <p:nvPr/>
        </p:nvCxnSpPr>
        <p:spPr>
          <a:xfrm>
            <a:off x="2687599" y="4863482"/>
            <a:ext cx="868296" cy="283216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w="lg" len="lg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51FC166-216A-4E37-862F-857B842FFB03}"/>
              </a:ext>
            </a:extLst>
          </p:cNvPr>
          <p:cNvSpPr txBox="1"/>
          <p:nvPr/>
        </p:nvSpPr>
        <p:spPr>
          <a:xfrm>
            <a:off x="2015386" y="5829620"/>
            <a:ext cx="819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slice #0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87D3096-1C0E-481F-B047-5786B74E3191}"/>
              </a:ext>
            </a:extLst>
          </p:cNvPr>
          <p:cNvSpPr txBox="1"/>
          <p:nvPr/>
        </p:nvSpPr>
        <p:spPr>
          <a:xfrm>
            <a:off x="3033272" y="5829620"/>
            <a:ext cx="819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slice #1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76B9B5-A2F6-4969-8EF5-E5B84ABC6A0A}"/>
              </a:ext>
            </a:extLst>
          </p:cNvPr>
          <p:cNvSpPr txBox="1"/>
          <p:nvPr/>
        </p:nvSpPr>
        <p:spPr>
          <a:xfrm>
            <a:off x="4045062" y="5829620"/>
            <a:ext cx="819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slice #2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7930E1-A3CC-4F18-B15E-DF1241980E25}"/>
              </a:ext>
            </a:extLst>
          </p:cNvPr>
          <p:cNvSpPr txBox="1"/>
          <p:nvPr/>
        </p:nvSpPr>
        <p:spPr>
          <a:xfrm>
            <a:off x="5045237" y="5817265"/>
            <a:ext cx="819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slice #3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DEAB734-0903-4688-8186-1028B65E8502}"/>
              </a:ext>
            </a:extLst>
          </p:cNvPr>
          <p:cNvCxnSpPr>
            <a:cxnSpLocks/>
          </p:cNvCxnSpPr>
          <p:nvPr/>
        </p:nvCxnSpPr>
        <p:spPr>
          <a:xfrm>
            <a:off x="426720" y="4643431"/>
            <a:ext cx="5669280" cy="1123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15D8A9CA-9D95-4CD7-9FF9-F285C724A39B}"/>
              </a:ext>
            </a:extLst>
          </p:cNvPr>
          <p:cNvSpPr txBox="1"/>
          <p:nvPr/>
        </p:nvSpPr>
        <p:spPr>
          <a:xfrm>
            <a:off x="1208339" y="1024283"/>
            <a:ext cx="172835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 virtual pages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5FC44B6-60A9-4046-A13A-EA57378A65EB}"/>
              </a:ext>
            </a:extLst>
          </p:cNvPr>
          <p:cNvSpPr txBox="1"/>
          <p:nvPr/>
        </p:nvSpPr>
        <p:spPr>
          <a:xfrm>
            <a:off x="1182540" y="1708293"/>
            <a:ext cx="1328811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 placement policies</a:t>
            </a:r>
          </a:p>
        </p:txBody>
      </p:sp>
      <p:sp>
        <p:nvSpPr>
          <p:cNvPr id="45" name="Arrow: Left-Right 44">
            <a:extLst>
              <a:ext uri="{FF2B5EF4-FFF2-40B4-BE49-F238E27FC236}">
                <a16:creationId xmlns:a16="http://schemas.microsoft.com/office/drawing/2014/main" id="{4BC6EAB1-47EE-490F-BA71-9630810C2E4E}"/>
              </a:ext>
            </a:extLst>
          </p:cNvPr>
          <p:cNvSpPr/>
          <p:nvPr/>
        </p:nvSpPr>
        <p:spPr>
          <a:xfrm>
            <a:off x="2572846" y="1830419"/>
            <a:ext cx="388564" cy="2336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Line Callout 1 2">
            <a:extLst>
              <a:ext uri="{FF2B5EF4-FFF2-40B4-BE49-F238E27FC236}">
                <a16:creationId xmlns:a16="http://schemas.microsoft.com/office/drawing/2014/main" id="{88EABE29-CFCD-47F9-BDA8-CCAE703A0535}"/>
              </a:ext>
            </a:extLst>
          </p:cNvPr>
          <p:cNvSpPr/>
          <p:nvPr/>
        </p:nvSpPr>
        <p:spPr>
          <a:xfrm>
            <a:off x="7133246" y="1114980"/>
            <a:ext cx="4435144" cy="715440"/>
          </a:xfrm>
          <a:prstGeom prst="borderCallout1">
            <a:avLst>
              <a:gd name="adj1" fmla="val 22581"/>
              <a:gd name="adj2" fmla="val 135"/>
              <a:gd name="adj3" fmla="val 82992"/>
              <a:gd name="adj4" fmla="val -1045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Make page placement decisions, e.g., page coloring or bin-hopping</a:t>
            </a:r>
          </a:p>
        </p:txBody>
      </p:sp>
      <p:sp>
        <p:nvSpPr>
          <p:cNvPr id="47" name="Line Callout 1 2">
            <a:extLst>
              <a:ext uri="{FF2B5EF4-FFF2-40B4-BE49-F238E27FC236}">
                <a16:creationId xmlns:a16="http://schemas.microsoft.com/office/drawing/2014/main" id="{CF59799B-3A91-40AF-86A7-9F552E25BEAA}"/>
              </a:ext>
            </a:extLst>
          </p:cNvPr>
          <p:cNvSpPr/>
          <p:nvPr/>
        </p:nvSpPr>
        <p:spPr>
          <a:xfrm>
            <a:off x="7133246" y="3429000"/>
            <a:ext cx="4435144" cy="1771411"/>
          </a:xfrm>
          <a:prstGeom prst="borderCallout1">
            <a:avLst>
              <a:gd name="adj1" fmla="val 608"/>
              <a:gd name="adj2" fmla="val 184"/>
              <a:gd name="adj3" fmla="val 9794"/>
              <a:gd name="adj4" fmla="val -445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Select host physical pages (HPPs) based on guest physical addresses (GPPs) to ensure non-conflicting GPPs are backed by non-conflicting HPPs.</a:t>
            </a:r>
          </a:p>
        </p:txBody>
      </p:sp>
      <p:sp>
        <p:nvSpPr>
          <p:cNvPr id="48" name="Line Callout 1 2">
            <a:extLst>
              <a:ext uri="{FF2B5EF4-FFF2-40B4-BE49-F238E27FC236}">
                <a16:creationId xmlns:a16="http://schemas.microsoft.com/office/drawing/2014/main" id="{874FF65D-3276-4501-AD25-86D1F4F1179A}"/>
              </a:ext>
            </a:extLst>
          </p:cNvPr>
          <p:cNvSpPr/>
          <p:nvPr/>
        </p:nvSpPr>
        <p:spPr>
          <a:xfrm>
            <a:off x="7133248" y="1887881"/>
            <a:ext cx="4435142" cy="1477843"/>
          </a:xfrm>
          <a:prstGeom prst="borderCallout1">
            <a:avLst>
              <a:gd name="adj1" fmla="val 607"/>
              <a:gd name="adj2" fmla="val -24"/>
              <a:gd name="adj3" fmla="val 2934"/>
              <a:gd name="adj4" fmla="val -457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Enforce page placement decisions, i.e., allocating pages in designated colors, as shown with four colors of pages in the figure</a:t>
            </a: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1AF4BAC9-1288-4F95-94B9-0432FE748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58" y="6101337"/>
            <a:ext cx="11170279" cy="778168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Reduce frequent interactions and minimize the number costly context switches.</a:t>
            </a:r>
          </a:p>
          <a:p>
            <a:r>
              <a:rPr lang="en-US" sz="3200" dirty="0"/>
              <a:t>Avoid changing existing guest-host interface and/or guest OS.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FECB042-D1CB-4F25-9694-B499AF3DF3AF}"/>
              </a:ext>
            </a:extLst>
          </p:cNvPr>
          <p:cNvSpPr/>
          <p:nvPr/>
        </p:nvSpPr>
        <p:spPr>
          <a:xfrm>
            <a:off x="2870884" y="987790"/>
            <a:ext cx="2292063" cy="471515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BDC52D3A-6CC6-4013-800E-DB9BAB2DC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5804"/>
            <a:ext cx="12192000" cy="903717"/>
          </a:xfrm>
        </p:spPr>
        <p:txBody>
          <a:bodyPr>
            <a:noAutofit/>
          </a:bodyPr>
          <a:lstStyle/>
          <a:p>
            <a:r>
              <a:rPr lang="en-US" sz="4000" dirty="0"/>
              <a:t>Achieving synergy with low overhead</a:t>
            </a:r>
            <a:br>
              <a:rPr lang="en-US" sz="4000" dirty="0"/>
            </a:br>
            <a:r>
              <a:rPr lang="en-US" sz="4000" dirty="0"/>
              <a:t>and high portability (2/2) </a:t>
            </a:r>
          </a:p>
        </p:txBody>
      </p:sp>
    </p:spTree>
    <p:extLst>
      <p:ext uri="{BB962C8B-B14F-4D97-AF65-F5344CB8AC3E}">
        <p14:creationId xmlns:p14="http://schemas.microsoft.com/office/powerpoint/2010/main" val="138186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CD7DDACE-FB6C-4A4F-BC77-5F32B8F0FF4D}"/>
              </a:ext>
            </a:extLst>
          </p:cNvPr>
          <p:cNvSpPr txBox="1">
            <a:spLocks/>
          </p:cNvSpPr>
          <p:nvPr/>
        </p:nvSpPr>
        <p:spPr>
          <a:xfrm>
            <a:off x="11568390" y="6428133"/>
            <a:ext cx="528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15</a:t>
            </a:fld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80B2A01-5253-4F4F-955B-9E267B76B056}"/>
              </a:ext>
            </a:extLst>
          </p:cNvPr>
          <p:cNvCxnSpPr>
            <a:cxnSpLocks/>
          </p:cNvCxnSpPr>
          <p:nvPr/>
        </p:nvCxnSpPr>
        <p:spPr>
          <a:xfrm flipH="1" flipV="1">
            <a:off x="3272511" y="1428747"/>
            <a:ext cx="0" cy="109728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AEC70CF-7106-4EEB-8636-7EA1A4999BFB}"/>
              </a:ext>
            </a:extLst>
          </p:cNvPr>
          <p:cNvSpPr txBox="1"/>
          <p:nvPr/>
        </p:nvSpPr>
        <p:spPr>
          <a:xfrm>
            <a:off x="409852" y="1524595"/>
            <a:ext cx="54021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5A1EFC-478E-40A0-9AF7-B6A6474C2D83}"/>
              </a:ext>
            </a:extLst>
          </p:cNvPr>
          <p:cNvSpPr txBox="1"/>
          <p:nvPr/>
        </p:nvSpPr>
        <p:spPr>
          <a:xfrm>
            <a:off x="409852" y="3283476"/>
            <a:ext cx="42639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6DF4BA-59A3-4E2B-8929-5C927AF9A292}"/>
              </a:ext>
            </a:extLst>
          </p:cNvPr>
          <p:cNvSpPr txBox="1"/>
          <p:nvPr/>
        </p:nvSpPr>
        <p:spPr>
          <a:xfrm>
            <a:off x="409852" y="5371751"/>
            <a:ext cx="58349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cache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5E15CC-6CF4-4B8F-A28F-CDFFEEFB0A48}"/>
              </a:ext>
            </a:extLst>
          </p:cNvPr>
          <p:cNvCxnSpPr>
            <a:cxnSpLocks/>
          </p:cNvCxnSpPr>
          <p:nvPr/>
        </p:nvCxnSpPr>
        <p:spPr>
          <a:xfrm>
            <a:off x="418258" y="2746897"/>
            <a:ext cx="5669280" cy="1123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A34E18A-F365-4B8D-B24D-50CFC8BDF29F}"/>
              </a:ext>
            </a:extLst>
          </p:cNvPr>
          <p:cNvSpPr txBox="1"/>
          <p:nvPr/>
        </p:nvSpPr>
        <p:spPr>
          <a:xfrm>
            <a:off x="350758" y="2304736"/>
            <a:ext cx="187583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 physical pages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831E87-FB20-44A4-B7E6-4530CEF5E4B1}"/>
              </a:ext>
            </a:extLst>
          </p:cNvPr>
          <p:cNvSpPr txBox="1"/>
          <p:nvPr/>
        </p:nvSpPr>
        <p:spPr>
          <a:xfrm>
            <a:off x="428726" y="3996471"/>
            <a:ext cx="178446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 physical pages</a:t>
            </a:r>
          </a:p>
        </p:txBody>
      </p:sp>
      <p:graphicFrame>
        <p:nvGraphicFramePr>
          <p:cNvPr id="14" name="Table 11">
            <a:extLst>
              <a:ext uri="{FF2B5EF4-FFF2-40B4-BE49-F238E27FC236}">
                <a16:creationId xmlns:a16="http://schemas.microsoft.com/office/drawing/2014/main" id="{5ED710E3-E52A-4964-A6A8-FBA91D057FE0}"/>
              </a:ext>
            </a:extLst>
          </p:cNvPr>
          <p:cNvGraphicFramePr>
            <a:graphicFrameLocks noGrp="1"/>
          </p:cNvGraphicFramePr>
          <p:nvPr/>
        </p:nvGraphicFramePr>
        <p:xfrm>
          <a:off x="1761207" y="4387027"/>
          <a:ext cx="249936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0914722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3240953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838824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81364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81796007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406692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13700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523420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114705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6701509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166270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48180979"/>
                    </a:ext>
                  </a:extLst>
                </a:gridCol>
              </a:tblGrid>
              <a:tr h="20095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8938576"/>
                  </a:ext>
                </a:extLst>
              </a:tr>
              <a:tr h="200952"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603569"/>
                  </a:ext>
                </a:extLst>
              </a:tr>
            </a:tbl>
          </a:graphicData>
        </a:graphic>
      </p:graphicFrame>
      <p:graphicFrame>
        <p:nvGraphicFramePr>
          <p:cNvPr id="15" name="Table 20">
            <a:extLst>
              <a:ext uri="{FF2B5EF4-FFF2-40B4-BE49-F238E27FC236}">
                <a16:creationId xmlns:a16="http://schemas.microsoft.com/office/drawing/2014/main" id="{A54F8743-907E-4EDE-9319-E40593CB530D}"/>
              </a:ext>
            </a:extLst>
          </p:cNvPr>
          <p:cNvGraphicFramePr>
            <a:graphicFrameLocks noGrp="1"/>
          </p:cNvGraphicFramePr>
          <p:nvPr/>
        </p:nvGraphicFramePr>
        <p:xfrm>
          <a:off x="2143169" y="5183361"/>
          <a:ext cx="544430" cy="609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15">
                  <a:extLst>
                    <a:ext uri="{9D8B030D-6E8A-4147-A177-3AD203B41FA5}">
                      <a16:colId xmlns:a16="http://schemas.microsoft.com/office/drawing/2014/main" val="2307584651"/>
                    </a:ext>
                  </a:extLst>
                </a:gridCol>
                <a:gridCol w="272215">
                  <a:extLst>
                    <a:ext uri="{9D8B030D-6E8A-4147-A177-3AD203B41FA5}">
                      <a16:colId xmlns:a16="http://schemas.microsoft.com/office/drawing/2014/main" val="3551508937"/>
                    </a:ext>
                  </a:extLst>
                </a:gridCol>
              </a:tblGrid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71300"/>
                  </a:ext>
                </a:extLst>
              </a:tr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149346"/>
                  </a:ext>
                </a:extLst>
              </a:tr>
            </a:tbl>
          </a:graphicData>
        </a:graphic>
      </p:graphicFrame>
      <p:graphicFrame>
        <p:nvGraphicFramePr>
          <p:cNvPr id="16" name="Table 20">
            <a:extLst>
              <a:ext uri="{FF2B5EF4-FFF2-40B4-BE49-F238E27FC236}">
                <a16:creationId xmlns:a16="http://schemas.microsoft.com/office/drawing/2014/main" id="{DF7B1719-4D8A-48A9-B7C4-77E70EE5A320}"/>
              </a:ext>
            </a:extLst>
          </p:cNvPr>
          <p:cNvGraphicFramePr>
            <a:graphicFrameLocks noGrp="1"/>
          </p:cNvGraphicFramePr>
          <p:nvPr/>
        </p:nvGraphicFramePr>
        <p:xfrm>
          <a:off x="3149762" y="5183361"/>
          <a:ext cx="544430" cy="609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15">
                  <a:extLst>
                    <a:ext uri="{9D8B030D-6E8A-4147-A177-3AD203B41FA5}">
                      <a16:colId xmlns:a16="http://schemas.microsoft.com/office/drawing/2014/main" val="2307584651"/>
                    </a:ext>
                  </a:extLst>
                </a:gridCol>
                <a:gridCol w="272215">
                  <a:extLst>
                    <a:ext uri="{9D8B030D-6E8A-4147-A177-3AD203B41FA5}">
                      <a16:colId xmlns:a16="http://schemas.microsoft.com/office/drawing/2014/main" val="3551508937"/>
                    </a:ext>
                  </a:extLst>
                </a:gridCol>
              </a:tblGrid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71300"/>
                  </a:ext>
                </a:extLst>
              </a:tr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149346"/>
                  </a:ext>
                </a:extLst>
              </a:tr>
            </a:tbl>
          </a:graphicData>
        </a:graphic>
      </p:graphicFrame>
      <p:graphicFrame>
        <p:nvGraphicFramePr>
          <p:cNvPr id="17" name="Table 20">
            <a:extLst>
              <a:ext uri="{FF2B5EF4-FFF2-40B4-BE49-F238E27FC236}">
                <a16:creationId xmlns:a16="http://schemas.microsoft.com/office/drawing/2014/main" id="{2D687281-2B41-4829-B240-16DD6A472E7A}"/>
              </a:ext>
            </a:extLst>
          </p:cNvPr>
          <p:cNvGraphicFramePr>
            <a:graphicFrameLocks noGrp="1"/>
          </p:cNvGraphicFramePr>
          <p:nvPr/>
        </p:nvGraphicFramePr>
        <p:xfrm>
          <a:off x="4156355" y="5183361"/>
          <a:ext cx="544430" cy="609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15">
                  <a:extLst>
                    <a:ext uri="{9D8B030D-6E8A-4147-A177-3AD203B41FA5}">
                      <a16:colId xmlns:a16="http://schemas.microsoft.com/office/drawing/2014/main" val="2307584651"/>
                    </a:ext>
                  </a:extLst>
                </a:gridCol>
                <a:gridCol w="272215">
                  <a:extLst>
                    <a:ext uri="{9D8B030D-6E8A-4147-A177-3AD203B41FA5}">
                      <a16:colId xmlns:a16="http://schemas.microsoft.com/office/drawing/2014/main" val="3551508937"/>
                    </a:ext>
                  </a:extLst>
                </a:gridCol>
              </a:tblGrid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71300"/>
                  </a:ext>
                </a:extLst>
              </a:tr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149346"/>
                  </a:ext>
                </a:extLst>
              </a:tr>
            </a:tbl>
          </a:graphicData>
        </a:graphic>
      </p:graphicFrame>
      <p:graphicFrame>
        <p:nvGraphicFramePr>
          <p:cNvPr id="18" name="Table 20">
            <a:extLst>
              <a:ext uri="{FF2B5EF4-FFF2-40B4-BE49-F238E27FC236}">
                <a16:creationId xmlns:a16="http://schemas.microsoft.com/office/drawing/2014/main" id="{9C13133F-1D28-4421-A9BF-470A3421B2F2}"/>
              </a:ext>
            </a:extLst>
          </p:cNvPr>
          <p:cNvGraphicFramePr>
            <a:graphicFrameLocks noGrp="1"/>
          </p:cNvGraphicFramePr>
          <p:nvPr/>
        </p:nvGraphicFramePr>
        <p:xfrm>
          <a:off x="5162948" y="5183361"/>
          <a:ext cx="544430" cy="609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15">
                  <a:extLst>
                    <a:ext uri="{9D8B030D-6E8A-4147-A177-3AD203B41FA5}">
                      <a16:colId xmlns:a16="http://schemas.microsoft.com/office/drawing/2014/main" val="2307584651"/>
                    </a:ext>
                  </a:extLst>
                </a:gridCol>
                <a:gridCol w="272215">
                  <a:extLst>
                    <a:ext uri="{9D8B030D-6E8A-4147-A177-3AD203B41FA5}">
                      <a16:colId xmlns:a16="http://schemas.microsoft.com/office/drawing/2014/main" val="3551508937"/>
                    </a:ext>
                  </a:extLst>
                </a:gridCol>
              </a:tblGrid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71300"/>
                  </a:ext>
                </a:extLst>
              </a:tr>
              <a:tr h="304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14934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1E26C448-07C2-4232-9EC2-831A4B30FEF8}"/>
              </a:ext>
            </a:extLst>
          </p:cNvPr>
          <p:cNvGraphicFramePr>
            <a:graphicFrameLocks noGrp="1"/>
          </p:cNvGraphicFramePr>
          <p:nvPr/>
        </p:nvGraphicFramePr>
        <p:xfrm>
          <a:off x="1998265" y="2575252"/>
          <a:ext cx="3574760" cy="384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680">
                  <a:extLst>
                    <a:ext uri="{9D8B030D-6E8A-4147-A177-3AD203B41FA5}">
                      <a16:colId xmlns:a16="http://schemas.microsoft.com/office/drawing/2014/main" val="4091472275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3088136444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181370092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4267015090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3734387568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2054218080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1636954687"/>
                    </a:ext>
                  </a:extLst>
                </a:gridCol>
              </a:tblGrid>
              <a:tr h="3844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38576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2725B0C-FF00-414F-80A9-B0A08E7B830C}"/>
              </a:ext>
            </a:extLst>
          </p:cNvPr>
          <p:cNvGraphicFramePr>
            <a:graphicFrameLocks noGrp="1"/>
          </p:cNvGraphicFramePr>
          <p:nvPr/>
        </p:nvGraphicFramePr>
        <p:xfrm>
          <a:off x="3016036" y="1037588"/>
          <a:ext cx="20427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680">
                  <a:extLst>
                    <a:ext uri="{9D8B030D-6E8A-4147-A177-3AD203B41FA5}">
                      <a16:colId xmlns:a16="http://schemas.microsoft.com/office/drawing/2014/main" val="181370092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4267015090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3734387568"/>
                    </a:ext>
                  </a:extLst>
                </a:gridCol>
                <a:gridCol w="510680">
                  <a:extLst>
                    <a:ext uri="{9D8B030D-6E8A-4147-A177-3AD203B41FA5}">
                      <a16:colId xmlns:a16="http://schemas.microsoft.com/office/drawing/2014/main" val="2054218080"/>
                    </a:ext>
                  </a:extLst>
                </a:gridCol>
              </a:tblGrid>
              <a:tr h="3579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38576"/>
                  </a:ext>
                </a:extLst>
              </a:tr>
            </a:tbl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076EEE8-AB25-47B3-A6C5-F6A5F9F9494B}"/>
              </a:ext>
            </a:extLst>
          </p:cNvPr>
          <p:cNvCxnSpPr>
            <a:cxnSpLocks/>
          </p:cNvCxnSpPr>
          <p:nvPr/>
        </p:nvCxnSpPr>
        <p:spPr>
          <a:xfrm flipH="1" flipV="1">
            <a:off x="3788979" y="1428747"/>
            <a:ext cx="0" cy="109728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B4886BC-304A-4ED9-B2B7-6A99A56078AD}"/>
              </a:ext>
            </a:extLst>
          </p:cNvPr>
          <p:cNvCxnSpPr>
            <a:cxnSpLocks/>
          </p:cNvCxnSpPr>
          <p:nvPr/>
        </p:nvCxnSpPr>
        <p:spPr>
          <a:xfrm flipH="1" flipV="1">
            <a:off x="4305443" y="1428747"/>
            <a:ext cx="0" cy="109728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782F36A-8F08-41B0-BA66-E6B548B04B14}"/>
              </a:ext>
            </a:extLst>
          </p:cNvPr>
          <p:cNvCxnSpPr>
            <a:cxnSpLocks/>
          </p:cNvCxnSpPr>
          <p:nvPr/>
        </p:nvCxnSpPr>
        <p:spPr>
          <a:xfrm flipH="1" flipV="1">
            <a:off x="4804977" y="1428747"/>
            <a:ext cx="0" cy="109728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83137C6-7FAC-465D-8220-15265E82329E}"/>
              </a:ext>
            </a:extLst>
          </p:cNvPr>
          <p:cNvSpPr txBox="1"/>
          <p:nvPr/>
        </p:nvSpPr>
        <p:spPr>
          <a:xfrm>
            <a:off x="3010887" y="1799722"/>
            <a:ext cx="2098104" cy="2912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 placement support</a:t>
            </a:r>
          </a:p>
        </p:txBody>
      </p:sp>
      <p:graphicFrame>
        <p:nvGraphicFramePr>
          <p:cNvPr id="25" name="Table 11">
            <a:extLst>
              <a:ext uri="{FF2B5EF4-FFF2-40B4-BE49-F238E27FC236}">
                <a16:creationId xmlns:a16="http://schemas.microsoft.com/office/drawing/2014/main" id="{8AA1799F-BE0F-4502-B2CB-2584A5A06CF7}"/>
              </a:ext>
            </a:extLst>
          </p:cNvPr>
          <p:cNvGraphicFramePr>
            <a:graphicFrameLocks noGrp="1"/>
          </p:cNvGraphicFramePr>
          <p:nvPr/>
        </p:nvGraphicFramePr>
        <p:xfrm>
          <a:off x="4241945" y="4387025"/>
          <a:ext cx="166624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0914722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3240953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838824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81364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81796007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8406692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13700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5234201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8938576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603569"/>
                  </a:ext>
                </a:extLst>
              </a:tr>
            </a:tbl>
          </a:graphicData>
        </a:graphic>
      </p:graphicFrame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6D40D56-1436-48B8-8E3D-8CD1DA2BCBB9}"/>
              </a:ext>
            </a:extLst>
          </p:cNvPr>
          <p:cNvSpPr/>
          <p:nvPr/>
        </p:nvSpPr>
        <p:spPr>
          <a:xfrm>
            <a:off x="1994042" y="2986474"/>
            <a:ext cx="931334" cy="1371600"/>
          </a:xfrm>
          <a:custGeom>
            <a:avLst/>
            <a:gdLst>
              <a:gd name="connsiteX0" fmla="*/ 0 w 846902"/>
              <a:gd name="connsiteY0" fmla="*/ 1337734 h 1337734"/>
              <a:gd name="connsiteX1" fmla="*/ 846666 w 846902"/>
              <a:gd name="connsiteY1" fmla="*/ 694267 h 1337734"/>
              <a:gd name="connsiteX2" fmla="*/ 67733 w 846902"/>
              <a:gd name="connsiteY2" fmla="*/ 0 h 1337734"/>
              <a:gd name="connsiteX0" fmla="*/ 16934 w 863795"/>
              <a:gd name="connsiteY0" fmla="*/ 1346018 h 1346018"/>
              <a:gd name="connsiteX1" fmla="*/ 863600 w 863795"/>
              <a:gd name="connsiteY1" fmla="*/ 702551 h 1346018"/>
              <a:gd name="connsiteX2" fmla="*/ 0 w 863795"/>
              <a:gd name="connsiteY2" fmla="*/ 0 h 1346018"/>
              <a:gd name="connsiteX0" fmla="*/ 0 w 1066994"/>
              <a:gd name="connsiteY0" fmla="*/ 1362587 h 1362587"/>
              <a:gd name="connsiteX1" fmla="*/ 1066799 w 1066994"/>
              <a:gd name="connsiteY1" fmla="*/ 702551 h 1362587"/>
              <a:gd name="connsiteX2" fmla="*/ 203199 w 1066994"/>
              <a:gd name="connsiteY2" fmla="*/ 0 h 1362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6994" h="1362587">
                <a:moveTo>
                  <a:pt x="0" y="1362587"/>
                </a:moveTo>
                <a:cubicBezTo>
                  <a:pt x="417688" y="1152331"/>
                  <a:pt x="1055510" y="925507"/>
                  <a:pt x="1066799" y="702551"/>
                </a:cubicBezTo>
                <a:cubicBezTo>
                  <a:pt x="1078088" y="479595"/>
                  <a:pt x="598310" y="235655"/>
                  <a:pt x="203199" y="0"/>
                </a:cubicBezTo>
              </a:path>
            </a:pathLst>
          </a:custGeom>
          <a:noFill/>
          <a:ln w="12700"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2874258C-1796-48FD-9B36-F5E96055D6EF}"/>
              </a:ext>
            </a:extLst>
          </p:cNvPr>
          <p:cNvSpPr/>
          <p:nvPr/>
        </p:nvSpPr>
        <p:spPr>
          <a:xfrm>
            <a:off x="2595172" y="2963352"/>
            <a:ext cx="523958" cy="1371600"/>
          </a:xfrm>
          <a:custGeom>
            <a:avLst/>
            <a:gdLst>
              <a:gd name="connsiteX0" fmla="*/ 0 w 846902"/>
              <a:gd name="connsiteY0" fmla="*/ 1337734 h 1337734"/>
              <a:gd name="connsiteX1" fmla="*/ 846666 w 846902"/>
              <a:gd name="connsiteY1" fmla="*/ 694267 h 1337734"/>
              <a:gd name="connsiteX2" fmla="*/ 67733 w 846902"/>
              <a:gd name="connsiteY2" fmla="*/ 0 h 1337734"/>
              <a:gd name="connsiteX0" fmla="*/ 114676 w 961506"/>
              <a:gd name="connsiteY0" fmla="*/ 1329720 h 1329720"/>
              <a:gd name="connsiteX1" fmla="*/ 961342 w 961506"/>
              <a:gd name="connsiteY1" fmla="*/ 686253 h 1329720"/>
              <a:gd name="connsiteX2" fmla="*/ 0 w 961506"/>
              <a:gd name="connsiteY2" fmla="*/ 0 h 1329720"/>
              <a:gd name="connsiteX0" fmla="*/ 0 w 1211648"/>
              <a:gd name="connsiteY0" fmla="*/ 1361774 h 1361774"/>
              <a:gd name="connsiteX1" fmla="*/ 1211485 w 1211648"/>
              <a:gd name="connsiteY1" fmla="*/ 686253 h 1361774"/>
              <a:gd name="connsiteX2" fmla="*/ 250143 w 1211648"/>
              <a:gd name="connsiteY2" fmla="*/ 0 h 1361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1648" h="1361774">
                <a:moveTo>
                  <a:pt x="0" y="1361774"/>
                </a:moveTo>
                <a:cubicBezTo>
                  <a:pt x="417688" y="1151518"/>
                  <a:pt x="1200196" y="909209"/>
                  <a:pt x="1211485" y="686253"/>
                </a:cubicBezTo>
                <a:cubicBezTo>
                  <a:pt x="1222774" y="463297"/>
                  <a:pt x="645254" y="235655"/>
                  <a:pt x="250143" y="0"/>
                </a:cubicBezTo>
              </a:path>
            </a:pathLst>
          </a:custGeom>
          <a:noFill/>
          <a:ln w="12700"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D6827D9-247C-4833-A3B5-8D427485CF33}"/>
              </a:ext>
            </a:extLst>
          </p:cNvPr>
          <p:cNvCxnSpPr>
            <a:cxnSpLocks/>
          </p:cNvCxnSpPr>
          <p:nvPr/>
        </p:nvCxnSpPr>
        <p:spPr>
          <a:xfrm flipH="1" flipV="1">
            <a:off x="3785645" y="2972084"/>
            <a:ext cx="34846" cy="137160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C595ABE-9CBE-4E36-A627-6283345F8D78}"/>
              </a:ext>
            </a:extLst>
          </p:cNvPr>
          <p:cNvCxnSpPr>
            <a:cxnSpLocks/>
          </p:cNvCxnSpPr>
          <p:nvPr/>
        </p:nvCxnSpPr>
        <p:spPr>
          <a:xfrm flipH="1" flipV="1">
            <a:off x="4288020" y="2940288"/>
            <a:ext cx="159061" cy="1371600"/>
          </a:xfrm>
          <a:prstGeom prst="straightConnector1">
            <a:avLst/>
          </a:prstGeom>
          <a:ln w="12700">
            <a:solidFill>
              <a:schemeClr val="tx1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5A7505E-3017-484C-8C04-82F4932A7650}"/>
              </a:ext>
            </a:extLst>
          </p:cNvPr>
          <p:cNvSpPr/>
          <p:nvPr/>
        </p:nvSpPr>
        <p:spPr>
          <a:xfrm>
            <a:off x="3179376" y="2975785"/>
            <a:ext cx="175022" cy="1371600"/>
          </a:xfrm>
          <a:custGeom>
            <a:avLst/>
            <a:gdLst>
              <a:gd name="connsiteX0" fmla="*/ 0 w 175022"/>
              <a:gd name="connsiteY0" fmla="*/ 1413933 h 1413933"/>
              <a:gd name="connsiteX1" fmla="*/ 169333 w 175022"/>
              <a:gd name="connsiteY1" fmla="*/ 584200 h 1413933"/>
              <a:gd name="connsiteX2" fmla="*/ 118533 w 175022"/>
              <a:gd name="connsiteY2" fmla="*/ 0 h 141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5022" h="1413933">
                <a:moveTo>
                  <a:pt x="0" y="1413933"/>
                </a:moveTo>
                <a:cubicBezTo>
                  <a:pt x="74789" y="1116894"/>
                  <a:pt x="149578" y="819855"/>
                  <a:pt x="169333" y="584200"/>
                </a:cubicBezTo>
                <a:cubicBezTo>
                  <a:pt x="189088" y="348545"/>
                  <a:pt x="153810" y="174272"/>
                  <a:pt x="118533" y="0"/>
                </a:cubicBezTo>
              </a:path>
            </a:pathLst>
          </a:custGeom>
          <a:noFill/>
          <a:ln w="12700"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536885A-D3B3-4AB4-A1B7-CAE2DCEF73AD}"/>
              </a:ext>
            </a:extLst>
          </p:cNvPr>
          <p:cNvSpPr/>
          <p:nvPr/>
        </p:nvSpPr>
        <p:spPr>
          <a:xfrm flipH="1">
            <a:off x="4760265" y="2984252"/>
            <a:ext cx="267390" cy="1371600"/>
          </a:xfrm>
          <a:custGeom>
            <a:avLst/>
            <a:gdLst>
              <a:gd name="connsiteX0" fmla="*/ 0 w 175022"/>
              <a:gd name="connsiteY0" fmla="*/ 1413933 h 1413933"/>
              <a:gd name="connsiteX1" fmla="*/ 169333 w 175022"/>
              <a:gd name="connsiteY1" fmla="*/ 584200 h 1413933"/>
              <a:gd name="connsiteX2" fmla="*/ 118533 w 175022"/>
              <a:gd name="connsiteY2" fmla="*/ 0 h 1413933"/>
              <a:gd name="connsiteX0" fmla="*/ 0 w 215568"/>
              <a:gd name="connsiteY0" fmla="*/ 1396999 h 1396999"/>
              <a:gd name="connsiteX1" fmla="*/ 169333 w 215568"/>
              <a:gd name="connsiteY1" fmla="*/ 567266 h 1396999"/>
              <a:gd name="connsiteX2" fmla="*/ 203200 w 215568"/>
              <a:gd name="connsiteY2" fmla="*/ 0 h 1396999"/>
              <a:gd name="connsiteX0" fmla="*/ 0 w 267390"/>
              <a:gd name="connsiteY0" fmla="*/ 1396999 h 1396999"/>
              <a:gd name="connsiteX1" fmla="*/ 262466 w 267390"/>
              <a:gd name="connsiteY1" fmla="*/ 711200 h 1396999"/>
              <a:gd name="connsiteX2" fmla="*/ 203200 w 267390"/>
              <a:gd name="connsiteY2" fmla="*/ 0 h 1396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90" h="1396999">
                <a:moveTo>
                  <a:pt x="0" y="1396999"/>
                </a:moveTo>
                <a:cubicBezTo>
                  <a:pt x="74789" y="1099960"/>
                  <a:pt x="242711" y="946855"/>
                  <a:pt x="262466" y="711200"/>
                </a:cubicBezTo>
                <a:cubicBezTo>
                  <a:pt x="282221" y="475545"/>
                  <a:pt x="238477" y="174272"/>
                  <a:pt x="203200" y="0"/>
                </a:cubicBezTo>
              </a:path>
            </a:pathLst>
          </a:custGeom>
          <a:noFill/>
          <a:ln w="12700"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04FD7765-6F14-4EE6-A366-3600EC44EDC3}"/>
              </a:ext>
            </a:extLst>
          </p:cNvPr>
          <p:cNvSpPr/>
          <p:nvPr/>
        </p:nvSpPr>
        <p:spPr>
          <a:xfrm flipH="1">
            <a:off x="5169597" y="2976052"/>
            <a:ext cx="524496" cy="1371600"/>
          </a:xfrm>
          <a:custGeom>
            <a:avLst/>
            <a:gdLst>
              <a:gd name="connsiteX0" fmla="*/ 0 w 846902"/>
              <a:gd name="connsiteY0" fmla="*/ 1337734 h 1337734"/>
              <a:gd name="connsiteX1" fmla="*/ 846666 w 846902"/>
              <a:gd name="connsiteY1" fmla="*/ 694267 h 1337734"/>
              <a:gd name="connsiteX2" fmla="*/ 67733 w 846902"/>
              <a:gd name="connsiteY2" fmla="*/ 0 h 1337734"/>
              <a:gd name="connsiteX0" fmla="*/ 114676 w 961506"/>
              <a:gd name="connsiteY0" fmla="*/ 1329720 h 1329720"/>
              <a:gd name="connsiteX1" fmla="*/ 961342 w 961506"/>
              <a:gd name="connsiteY1" fmla="*/ 686253 h 1329720"/>
              <a:gd name="connsiteX2" fmla="*/ 0 w 961506"/>
              <a:gd name="connsiteY2" fmla="*/ 0 h 1329720"/>
              <a:gd name="connsiteX0" fmla="*/ 0 w 1211648"/>
              <a:gd name="connsiteY0" fmla="*/ 1361774 h 1361774"/>
              <a:gd name="connsiteX1" fmla="*/ 1211485 w 1211648"/>
              <a:gd name="connsiteY1" fmla="*/ 686253 h 1361774"/>
              <a:gd name="connsiteX2" fmla="*/ 250143 w 1211648"/>
              <a:gd name="connsiteY2" fmla="*/ 0 h 1361774"/>
              <a:gd name="connsiteX0" fmla="*/ 0 w 1212892"/>
              <a:gd name="connsiteY0" fmla="*/ 1337734 h 1337734"/>
              <a:gd name="connsiteX1" fmla="*/ 1211485 w 1212892"/>
              <a:gd name="connsiteY1" fmla="*/ 662213 h 1337734"/>
              <a:gd name="connsiteX2" fmla="*/ 778777 w 1212892"/>
              <a:gd name="connsiteY2" fmla="*/ 0 h 1337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2892" h="1337734">
                <a:moveTo>
                  <a:pt x="0" y="1337734"/>
                </a:moveTo>
                <a:cubicBezTo>
                  <a:pt x="417688" y="1127478"/>
                  <a:pt x="1200196" y="885169"/>
                  <a:pt x="1211485" y="662213"/>
                </a:cubicBezTo>
                <a:cubicBezTo>
                  <a:pt x="1222774" y="439257"/>
                  <a:pt x="1173888" y="235655"/>
                  <a:pt x="778777" y="0"/>
                </a:cubicBezTo>
              </a:path>
            </a:pathLst>
          </a:custGeom>
          <a:noFill/>
          <a:ln w="12700"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632BA9C-D6CD-4B72-ADDE-91AF548C410E}"/>
              </a:ext>
            </a:extLst>
          </p:cNvPr>
          <p:cNvSpPr txBox="1"/>
          <p:nvPr/>
        </p:nvSpPr>
        <p:spPr>
          <a:xfrm>
            <a:off x="2826748" y="3444025"/>
            <a:ext cx="235763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 placement support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EC8C655-C4E8-4DBF-A2FB-FCFF14EC07BA}"/>
              </a:ext>
            </a:extLst>
          </p:cNvPr>
          <p:cNvCxnSpPr>
            <a:cxnSpLocks/>
          </p:cNvCxnSpPr>
          <p:nvPr/>
        </p:nvCxnSpPr>
        <p:spPr>
          <a:xfrm>
            <a:off x="1947244" y="4850410"/>
            <a:ext cx="265945" cy="299555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w="lg" len="lg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FA8D839-51B6-4D80-8AEC-16C95B9DEE8F}"/>
              </a:ext>
            </a:extLst>
          </p:cNvPr>
          <p:cNvCxnSpPr>
            <a:cxnSpLocks/>
          </p:cNvCxnSpPr>
          <p:nvPr/>
        </p:nvCxnSpPr>
        <p:spPr>
          <a:xfrm>
            <a:off x="2031470" y="4857090"/>
            <a:ext cx="1147906" cy="329538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w="lg" len="lg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81000DA-56EA-4925-8A53-09C8BE2D917C}"/>
              </a:ext>
            </a:extLst>
          </p:cNvPr>
          <p:cNvCxnSpPr>
            <a:cxnSpLocks/>
          </p:cNvCxnSpPr>
          <p:nvPr/>
        </p:nvCxnSpPr>
        <p:spPr>
          <a:xfrm>
            <a:off x="2522536" y="4839004"/>
            <a:ext cx="81548" cy="344357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w="lg" len="lg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48D1023-1A65-4068-B3CE-393895F1EB2A}"/>
              </a:ext>
            </a:extLst>
          </p:cNvPr>
          <p:cNvCxnSpPr>
            <a:cxnSpLocks/>
          </p:cNvCxnSpPr>
          <p:nvPr/>
        </p:nvCxnSpPr>
        <p:spPr>
          <a:xfrm>
            <a:off x="2687599" y="4863482"/>
            <a:ext cx="868296" cy="283216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w="lg" len="lg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51FC166-216A-4E37-862F-857B842FFB03}"/>
              </a:ext>
            </a:extLst>
          </p:cNvPr>
          <p:cNvSpPr txBox="1"/>
          <p:nvPr/>
        </p:nvSpPr>
        <p:spPr>
          <a:xfrm>
            <a:off x="2015386" y="5829620"/>
            <a:ext cx="819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slice #0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87D3096-1C0E-481F-B047-5786B74E3191}"/>
              </a:ext>
            </a:extLst>
          </p:cNvPr>
          <p:cNvSpPr txBox="1"/>
          <p:nvPr/>
        </p:nvSpPr>
        <p:spPr>
          <a:xfrm>
            <a:off x="3033272" y="5829620"/>
            <a:ext cx="819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slice #1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76B9B5-A2F6-4969-8EF5-E5B84ABC6A0A}"/>
              </a:ext>
            </a:extLst>
          </p:cNvPr>
          <p:cNvSpPr txBox="1"/>
          <p:nvPr/>
        </p:nvSpPr>
        <p:spPr>
          <a:xfrm>
            <a:off x="4045062" y="5829620"/>
            <a:ext cx="819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slice #2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7930E1-A3CC-4F18-B15E-DF1241980E25}"/>
              </a:ext>
            </a:extLst>
          </p:cNvPr>
          <p:cNvSpPr txBox="1"/>
          <p:nvPr/>
        </p:nvSpPr>
        <p:spPr>
          <a:xfrm>
            <a:off x="5045237" y="5817265"/>
            <a:ext cx="819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slice #3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DEAB734-0903-4688-8186-1028B65E8502}"/>
              </a:ext>
            </a:extLst>
          </p:cNvPr>
          <p:cNvCxnSpPr>
            <a:cxnSpLocks/>
          </p:cNvCxnSpPr>
          <p:nvPr/>
        </p:nvCxnSpPr>
        <p:spPr>
          <a:xfrm>
            <a:off x="426720" y="4643431"/>
            <a:ext cx="5669280" cy="1123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15D8A9CA-9D95-4CD7-9FF9-F285C724A39B}"/>
              </a:ext>
            </a:extLst>
          </p:cNvPr>
          <p:cNvSpPr txBox="1"/>
          <p:nvPr/>
        </p:nvSpPr>
        <p:spPr>
          <a:xfrm>
            <a:off x="1208339" y="1024283"/>
            <a:ext cx="172835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 virtual pages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5FC44B6-60A9-4046-A13A-EA57378A65EB}"/>
              </a:ext>
            </a:extLst>
          </p:cNvPr>
          <p:cNvSpPr txBox="1"/>
          <p:nvPr/>
        </p:nvSpPr>
        <p:spPr>
          <a:xfrm>
            <a:off x="1182540" y="1708293"/>
            <a:ext cx="1328811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 placement policies</a:t>
            </a:r>
          </a:p>
        </p:txBody>
      </p:sp>
      <p:sp>
        <p:nvSpPr>
          <p:cNvPr id="45" name="Arrow: Left-Right 44">
            <a:extLst>
              <a:ext uri="{FF2B5EF4-FFF2-40B4-BE49-F238E27FC236}">
                <a16:creationId xmlns:a16="http://schemas.microsoft.com/office/drawing/2014/main" id="{4BC6EAB1-47EE-490F-BA71-9630810C2E4E}"/>
              </a:ext>
            </a:extLst>
          </p:cNvPr>
          <p:cNvSpPr/>
          <p:nvPr/>
        </p:nvSpPr>
        <p:spPr>
          <a:xfrm>
            <a:off x="2572846" y="1830419"/>
            <a:ext cx="388564" cy="2336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Line Callout 1 2">
            <a:extLst>
              <a:ext uri="{FF2B5EF4-FFF2-40B4-BE49-F238E27FC236}">
                <a16:creationId xmlns:a16="http://schemas.microsoft.com/office/drawing/2014/main" id="{88EABE29-CFCD-47F9-BDA8-CCAE703A0535}"/>
              </a:ext>
            </a:extLst>
          </p:cNvPr>
          <p:cNvSpPr/>
          <p:nvPr/>
        </p:nvSpPr>
        <p:spPr>
          <a:xfrm>
            <a:off x="7133246" y="1114980"/>
            <a:ext cx="4435144" cy="715440"/>
          </a:xfrm>
          <a:prstGeom prst="borderCallout1">
            <a:avLst>
              <a:gd name="adj1" fmla="val 22581"/>
              <a:gd name="adj2" fmla="val 135"/>
              <a:gd name="adj3" fmla="val 84674"/>
              <a:gd name="adj4" fmla="val -1043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Make page placement decisions, e.g., page coloring or bin-hopping</a:t>
            </a:r>
          </a:p>
        </p:txBody>
      </p:sp>
      <p:sp>
        <p:nvSpPr>
          <p:cNvPr id="47" name="Line Callout 1 2">
            <a:extLst>
              <a:ext uri="{FF2B5EF4-FFF2-40B4-BE49-F238E27FC236}">
                <a16:creationId xmlns:a16="http://schemas.microsoft.com/office/drawing/2014/main" id="{CF59799B-3A91-40AF-86A7-9F552E25BEAA}"/>
              </a:ext>
            </a:extLst>
          </p:cNvPr>
          <p:cNvSpPr/>
          <p:nvPr/>
        </p:nvSpPr>
        <p:spPr>
          <a:xfrm>
            <a:off x="7133246" y="3429000"/>
            <a:ext cx="4435144" cy="1771411"/>
          </a:xfrm>
          <a:prstGeom prst="borderCallout1">
            <a:avLst>
              <a:gd name="adj1" fmla="val 608"/>
              <a:gd name="adj2" fmla="val 184"/>
              <a:gd name="adj3" fmla="val 9794"/>
              <a:gd name="adj4" fmla="val -445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Select host physical pages (HPPs) based on guest physical addresses (GPPs) to ensure non-conflicting GPPs are backed by non-conflicting HPPs.</a:t>
            </a:r>
          </a:p>
        </p:txBody>
      </p:sp>
      <p:sp>
        <p:nvSpPr>
          <p:cNvPr id="48" name="Line Callout 1 2">
            <a:extLst>
              <a:ext uri="{FF2B5EF4-FFF2-40B4-BE49-F238E27FC236}">
                <a16:creationId xmlns:a16="http://schemas.microsoft.com/office/drawing/2014/main" id="{874FF65D-3276-4501-AD25-86D1F4F1179A}"/>
              </a:ext>
            </a:extLst>
          </p:cNvPr>
          <p:cNvSpPr/>
          <p:nvPr/>
        </p:nvSpPr>
        <p:spPr>
          <a:xfrm>
            <a:off x="7133248" y="1887881"/>
            <a:ext cx="4435142" cy="1477843"/>
          </a:xfrm>
          <a:prstGeom prst="borderCallout1">
            <a:avLst>
              <a:gd name="adj1" fmla="val 607"/>
              <a:gd name="adj2" fmla="val -24"/>
              <a:gd name="adj3" fmla="val 2934"/>
              <a:gd name="adj4" fmla="val -457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Enforce page placement decisions, i.e., allocating pages in designated colors, as shown with four colors of pages in the figure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96B84B3-E563-4DE6-9B45-14445BC27E09}"/>
              </a:ext>
            </a:extLst>
          </p:cNvPr>
          <p:cNvCxnSpPr>
            <a:cxnSpLocks/>
            <a:endCxn id="50" idx="2"/>
          </p:cNvCxnSpPr>
          <p:nvPr/>
        </p:nvCxnSpPr>
        <p:spPr>
          <a:xfrm>
            <a:off x="4458998" y="4805203"/>
            <a:ext cx="1710704" cy="11713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BBF18408-3040-4D20-8759-93B92C9A1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58" y="6101337"/>
            <a:ext cx="11170279" cy="778168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Reduce frequent interactions and minimize the number costly context switches.</a:t>
            </a:r>
          </a:p>
          <a:p>
            <a:r>
              <a:rPr lang="en-US" sz="3200" dirty="0"/>
              <a:t>Avoid changing existing guest-host interface and/or guest OS.</a:t>
            </a:r>
          </a:p>
        </p:txBody>
      </p:sp>
      <p:sp>
        <p:nvSpPr>
          <p:cNvPr id="50" name="Line Callout 1 2">
            <a:extLst>
              <a:ext uri="{FF2B5EF4-FFF2-40B4-BE49-F238E27FC236}">
                <a16:creationId xmlns:a16="http://schemas.microsoft.com/office/drawing/2014/main" id="{F826082C-1CD6-4EDE-BEEC-0B909FEC568C}"/>
              </a:ext>
            </a:extLst>
          </p:cNvPr>
          <p:cNvSpPr/>
          <p:nvPr/>
        </p:nvSpPr>
        <p:spPr>
          <a:xfrm>
            <a:off x="6169702" y="5293141"/>
            <a:ext cx="5479039" cy="1366806"/>
          </a:xfrm>
          <a:prstGeom prst="borderCallout1">
            <a:avLst>
              <a:gd name="adj1" fmla="val 50757"/>
              <a:gd name="adj2" fmla="val 184"/>
              <a:gd name="adj3" fmla="val -35177"/>
              <a:gd name="adj4" fmla="val -770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Pages mapped to the same cache color in the same slices are conflicting pages, e.g., the first and fifth pages mapped to red color in slices 0 and 1.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9FA3160-37F4-4F98-B6F6-814CD969CC70}"/>
              </a:ext>
            </a:extLst>
          </p:cNvPr>
          <p:cNvSpPr/>
          <p:nvPr/>
        </p:nvSpPr>
        <p:spPr>
          <a:xfrm>
            <a:off x="1617522" y="4320988"/>
            <a:ext cx="655913" cy="542494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17C7BF8-351B-4F89-8175-F449D8D58624}"/>
              </a:ext>
            </a:extLst>
          </p:cNvPr>
          <p:cNvSpPr/>
          <p:nvPr/>
        </p:nvSpPr>
        <p:spPr>
          <a:xfrm>
            <a:off x="4128349" y="4318629"/>
            <a:ext cx="655913" cy="542494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3CF1B2E6-418A-4CA2-9389-C228D8BC0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5804"/>
            <a:ext cx="12192000" cy="903717"/>
          </a:xfrm>
        </p:spPr>
        <p:txBody>
          <a:bodyPr>
            <a:noAutofit/>
          </a:bodyPr>
          <a:lstStyle/>
          <a:p>
            <a:r>
              <a:rPr lang="en-US" sz="4000" dirty="0"/>
              <a:t>Achieving synergy with low overhead</a:t>
            </a:r>
            <a:br>
              <a:rPr lang="en-US" sz="4000" dirty="0"/>
            </a:br>
            <a:r>
              <a:rPr lang="en-US" sz="4000" dirty="0"/>
              <a:t>and high portability (2/2)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B8C68F4-F383-4CEF-BE30-27E5C2331E75}"/>
              </a:ext>
            </a:extLst>
          </p:cNvPr>
          <p:cNvSpPr/>
          <p:nvPr/>
        </p:nvSpPr>
        <p:spPr>
          <a:xfrm>
            <a:off x="2069728" y="5100170"/>
            <a:ext cx="391390" cy="79235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A1DA0CB-B05E-4D23-A131-9AA9E9331A92}"/>
              </a:ext>
            </a:extLst>
          </p:cNvPr>
          <p:cNvSpPr/>
          <p:nvPr/>
        </p:nvSpPr>
        <p:spPr>
          <a:xfrm>
            <a:off x="3088811" y="5111949"/>
            <a:ext cx="391390" cy="79235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6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2" grpId="0" animBg="1"/>
      <p:bldP spid="5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373C7-5ED6-4381-BD62-EE25B53D6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753461"/>
          </a:xfrm>
        </p:spPr>
        <p:txBody>
          <a:bodyPr>
            <a:normAutofit/>
          </a:bodyPr>
          <a:lstStyle/>
          <a:p>
            <a:r>
              <a:rPr lang="en-US" sz="4000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9EEA2-45D5-40B5-8AA4-00DEF153A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1484633"/>
            <a:ext cx="11797863" cy="4351338"/>
          </a:xfrm>
        </p:spPr>
        <p:txBody>
          <a:bodyPr>
            <a:normAutofit/>
          </a:bodyPr>
          <a:lstStyle/>
          <a:p>
            <a:r>
              <a:rPr lang="en-US" dirty="0"/>
              <a:t>Problem analysis: existing approaches for reducing cache conflicts are ineffective due to virtualization</a:t>
            </a:r>
          </a:p>
          <a:p>
            <a:r>
              <a:rPr lang="en-US" dirty="0" err="1"/>
              <a:t>CoPlace</a:t>
            </a:r>
            <a:endParaRPr lang="en-US" dirty="0"/>
          </a:p>
          <a:p>
            <a:pPr lvl="1">
              <a:buFont typeface="Calibri" panose="020F0502020204030204" pitchFamily="34" charset="0"/>
              <a:buChar char="‒"/>
            </a:pPr>
            <a:r>
              <a:rPr lang="en-US" dirty="0"/>
              <a:t>Design principles to achieve low overhead and high portability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dirty="0"/>
              <a:t>Key techniques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B0F0"/>
                </a:solidFill>
              </a:rPr>
              <a:t>Evaluation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B0F0"/>
                </a:solidFill>
              </a:rPr>
              <a:t>KVM-based prototype implementation is tested with real world applications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B0F0"/>
                </a:solidFill>
              </a:rPr>
              <a:t>Reduce LLC conflict levels (up to 22x) and tail latency (up to 121%)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D368CC90-0BDA-4DD3-9EF4-3C6BB7C2B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2482" y="6202018"/>
            <a:ext cx="2743200" cy="365125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16</a:t>
            </a:fld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172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847B9-3423-4E89-9614-5446688F3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44993"/>
            <a:ext cx="12192000" cy="435653"/>
          </a:xfrm>
        </p:spPr>
        <p:txBody>
          <a:bodyPr>
            <a:noAutofit/>
          </a:bodyPr>
          <a:lstStyle/>
          <a:p>
            <a:r>
              <a:rPr lang="en-US" sz="4000" dirty="0"/>
              <a:t>Experimental setup (1/2)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A3CB0BB-19BD-4426-AE78-2A7F8D26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2482" y="6202018"/>
            <a:ext cx="2743200" cy="365125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17</a:t>
            </a:fld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12B3E76-EDD8-4CD1-A084-5B4ED96A1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215" y="981035"/>
            <a:ext cx="11104848" cy="540354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HPE ProLiant DL580 Gen10 with four Intel Gold 6138 CPUs, two 2TB HDDs/SSDs, and 256GB DRAM.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500" dirty="0"/>
              <a:t>Each core has 32KiB L1d and 32KiB L1i caches; a 16-way 1MiB L2 cache.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500" dirty="0"/>
              <a:t>All the cores in a socket share a 11-way 27.5MiB non-inclusive LLC.</a:t>
            </a:r>
          </a:p>
          <a:p>
            <a:r>
              <a:rPr lang="en-US" dirty="0"/>
              <a:t>Both the VM and VMM (Linux QEMU/KVM) use Ubuntu Linux 18.04 with kernel version updated to 5.3.</a:t>
            </a:r>
          </a:p>
          <a:p>
            <a:r>
              <a:rPr lang="en-US" dirty="0"/>
              <a:t>The VM has one vCPU and 8GiB DRAM.</a:t>
            </a:r>
          </a:p>
          <a:p>
            <a:r>
              <a:rPr lang="en-US" dirty="0"/>
              <a:t>Compared with the </a:t>
            </a:r>
            <a:r>
              <a:rPr lang="en-US" dirty="0">
                <a:solidFill>
                  <a:srgbClr val="00B0F0"/>
                </a:solidFill>
              </a:rPr>
              <a:t>baseline system</a:t>
            </a:r>
            <a:endParaRPr lang="en-US" sz="2000" dirty="0"/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en-US" sz="2500" dirty="0"/>
              <a:t>The best combination: system with host using page coloring and guest using bin hopping.</a:t>
            </a:r>
          </a:p>
          <a:p>
            <a:r>
              <a:rPr lang="en-US" dirty="0">
                <a:solidFill>
                  <a:srgbClr val="00B0F0"/>
                </a:solidFill>
              </a:rPr>
              <a:t>Two types of workloads</a:t>
            </a:r>
            <a:r>
              <a:rPr lang="en-US" dirty="0"/>
              <a:t>.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en-US" sz="2500" dirty="0"/>
              <a:t>Constant workload </a:t>
            </a:r>
            <a:r>
              <a:rPr lang="en-US" sz="2000" dirty="0"/>
              <a:t>(run a benchmark immediately after the VM is launched)</a:t>
            </a:r>
            <a:r>
              <a:rPr lang="en-US" sz="2500" dirty="0"/>
              <a:t>.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en-US" sz="2500" dirty="0"/>
              <a:t>Varying workload </a:t>
            </a:r>
            <a:r>
              <a:rPr lang="en-US" sz="2000" dirty="0"/>
              <a:t>(run a benchmark after the completion of another benchmark)</a:t>
            </a:r>
            <a:r>
              <a:rPr lang="en-US" sz="2500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20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A3CB0BB-19BD-4426-AE78-2A7F8D26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2482" y="6202018"/>
            <a:ext cx="2743200" cy="365125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18</a:t>
            </a:fld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12B3E76-EDD8-4CD1-A084-5B4ED96A1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8" y="854030"/>
            <a:ext cx="12047621" cy="585897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These workloads represent </a:t>
            </a:r>
            <a:r>
              <a:rPr lang="en-US" dirty="0">
                <a:solidFill>
                  <a:srgbClr val="00B0F0"/>
                </a:solidFill>
              </a:rPr>
              <a:t>three scenarios</a:t>
            </a:r>
            <a:r>
              <a:rPr lang="en-US" dirty="0"/>
              <a:t>, depending on the host OS involvement in allocating pages to a workload.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en-US" sz="2500" dirty="0"/>
              <a:t>When guest physical pages are allocated to a workload and they are not backed by host physical pages (HPPs), host OS involves and allocates non-conflicting HPPs.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en-US" sz="2500" dirty="0"/>
              <a:t>The more involvement, the more likely that the workload gets non-conflicting pages and achieves higher performance.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en-US" sz="2500" dirty="0"/>
              <a:t>More host OS involvement in constant workloads and less involvement in varying workload.</a:t>
            </a:r>
          </a:p>
          <a:p>
            <a:r>
              <a:rPr lang="en-US" dirty="0"/>
              <a:t>1st scenario: constant workload is generated by scientific computing applications using static arrays.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en-US" sz="2500" dirty="0"/>
              <a:t>This scenario is </a:t>
            </a:r>
            <a:r>
              <a:rPr lang="en-US" sz="2500" dirty="0">
                <a:solidFill>
                  <a:srgbClr val="00B0F0"/>
                </a:solidFill>
              </a:rPr>
              <a:t>in favor of baseline system</a:t>
            </a:r>
            <a:r>
              <a:rPr lang="en-US" sz="2500" dirty="0"/>
              <a:t>, because the host OS is involved in the allocation of </a:t>
            </a:r>
            <a:r>
              <a:rPr lang="en-US" sz="2500" dirty="0">
                <a:solidFill>
                  <a:srgbClr val="00B0F0"/>
                </a:solidFill>
              </a:rPr>
              <a:t>most</a:t>
            </a:r>
            <a:r>
              <a:rPr lang="en-US" sz="2500" dirty="0"/>
              <a:t> workload pages.</a:t>
            </a:r>
          </a:p>
          <a:p>
            <a:r>
              <a:rPr lang="en-US" dirty="0"/>
              <a:t>2nd scenario: constant workload is generated by service oriented applications using dynamic data structures to save temporary data.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en-US" sz="2500" dirty="0"/>
              <a:t>This scenario is </a:t>
            </a:r>
            <a:r>
              <a:rPr lang="en-US" sz="2500" dirty="0">
                <a:solidFill>
                  <a:srgbClr val="00B0F0"/>
                </a:solidFill>
              </a:rPr>
              <a:t>neutral to baseline system</a:t>
            </a:r>
            <a:r>
              <a:rPr lang="en-US" sz="2500" dirty="0"/>
              <a:t>, because the host OS is only involved in the allocation of </a:t>
            </a:r>
            <a:r>
              <a:rPr lang="en-US" sz="2500" dirty="0">
                <a:solidFill>
                  <a:srgbClr val="00B0F0"/>
                </a:solidFill>
              </a:rPr>
              <a:t>some</a:t>
            </a:r>
            <a:r>
              <a:rPr lang="en-US" sz="2500" dirty="0"/>
              <a:t> workload pages.</a:t>
            </a:r>
          </a:p>
          <a:p>
            <a:r>
              <a:rPr lang="en-US" dirty="0"/>
              <a:t>3rd scenario: varying workload is negatively impacted by execution of the earlier workload.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en-US" sz="2500" dirty="0"/>
              <a:t>This scenario is </a:t>
            </a:r>
            <a:r>
              <a:rPr lang="en-US" sz="2500" dirty="0">
                <a:solidFill>
                  <a:srgbClr val="00B0F0"/>
                </a:solidFill>
              </a:rPr>
              <a:t>unfavorable to baseline system</a:t>
            </a:r>
            <a:r>
              <a:rPr lang="en-US" sz="2500" dirty="0"/>
              <a:t>, because the host OS is </a:t>
            </a:r>
            <a:r>
              <a:rPr lang="en-US" sz="2500" dirty="0">
                <a:solidFill>
                  <a:srgbClr val="00B0F0"/>
                </a:solidFill>
              </a:rPr>
              <a:t>not</a:t>
            </a:r>
            <a:r>
              <a:rPr lang="en-US" sz="2500" dirty="0"/>
              <a:t> involved in the allocation of most workload pages.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487D72E-ED62-4731-AEF5-A8CD85B61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44993"/>
            <a:ext cx="12192000" cy="435653"/>
          </a:xfrm>
        </p:spPr>
        <p:txBody>
          <a:bodyPr>
            <a:noAutofit/>
          </a:bodyPr>
          <a:lstStyle/>
          <a:p>
            <a:r>
              <a:rPr lang="en-US" sz="4000" dirty="0"/>
              <a:t>Experimental setup (2/2)</a:t>
            </a:r>
          </a:p>
        </p:txBody>
      </p:sp>
    </p:spTree>
    <p:extLst>
      <p:ext uri="{BB962C8B-B14F-4D97-AF65-F5344CB8AC3E}">
        <p14:creationId xmlns:p14="http://schemas.microsoft.com/office/powerpoint/2010/main" val="216100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E5163-7A50-4C03-8AF5-BF8E5A808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1824"/>
            <a:ext cx="12192000" cy="1325563"/>
          </a:xfrm>
        </p:spPr>
        <p:txBody>
          <a:bodyPr>
            <a:normAutofit/>
          </a:bodyPr>
          <a:lstStyle/>
          <a:p>
            <a:r>
              <a:rPr lang="en-US" sz="4000" spc="-80" dirty="0"/>
              <a:t>Performance of a constant workload </a:t>
            </a:r>
            <a:br>
              <a:rPr lang="en-US" sz="4000" spc="-80" dirty="0"/>
            </a:br>
            <a:r>
              <a:rPr lang="en-US" sz="4000" spc="-80" dirty="0"/>
              <a:t>(</a:t>
            </a:r>
            <a:r>
              <a:rPr lang="en-US" sz="4000" spc="-80" dirty="0">
                <a:solidFill>
                  <a:srgbClr val="00B0F0"/>
                </a:solidFill>
              </a:rPr>
              <a:t>in favor of the baseline system</a:t>
            </a:r>
            <a:r>
              <a:rPr lang="en-US" sz="4000" spc="-80" dirty="0"/>
              <a:t>)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326077" y="6404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96215A-8494-4810-AF03-57A22DB82D0E}"/>
              </a:ext>
            </a:extLst>
          </p:cNvPr>
          <p:cNvSpPr/>
          <p:nvPr/>
        </p:nvSpPr>
        <p:spPr>
          <a:xfrm>
            <a:off x="-1" y="4599066"/>
            <a:ext cx="120692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>
                <a:cs typeface="Times New Roman" panose="02020603050405020304" pitchFamily="18" charset="0"/>
              </a:rPr>
              <a:t>Throughputs and cache miss ratio of the workload in guest are relative to the corresponding measurement in host </a:t>
            </a:r>
            <a:r>
              <a:rPr lang="en-US" sz="2000" i="1" dirty="0">
                <a:cs typeface="Times New Roman" panose="02020603050405020304" pitchFamily="18" charset="0"/>
              </a:rPr>
              <a:t> 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pic>
        <p:nvPicPr>
          <p:cNvPr id="7" name="Picture 6" descr="Chart, waterfall chart&#10;&#10;Description automatically generated">
            <a:extLst>
              <a:ext uri="{FF2B5EF4-FFF2-40B4-BE49-F238E27FC236}">
                <a16:creationId xmlns:a16="http://schemas.microsoft.com/office/drawing/2014/main" id="{4028CD6A-CE50-4AA9-9C55-ABE645CBD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3512"/>
            <a:ext cx="12192000" cy="2838245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F81FA33-693F-4DC7-8846-E4BED1867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" y="5209800"/>
            <a:ext cx="12069277" cy="1014552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/>
              <a:t>The workload is generated by a scientific computing application (</a:t>
            </a:r>
            <a:r>
              <a:rPr lang="en-US" sz="3200" dirty="0" err="1"/>
              <a:t>blackscholes</a:t>
            </a:r>
            <a:r>
              <a:rPr lang="en-US" sz="3200" dirty="0"/>
              <a:t>).</a:t>
            </a:r>
          </a:p>
          <a:p>
            <a:r>
              <a:rPr lang="en-US" sz="3200" dirty="0"/>
              <a:t>Compared with baseline, </a:t>
            </a:r>
            <a:r>
              <a:rPr lang="en-US" sz="3200" dirty="0" err="1"/>
              <a:t>CoPlace</a:t>
            </a:r>
            <a:r>
              <a:rPr lang="en-US" sz="3200" dirty="0"/>
              <a:t> improves workload throughput by 8% when an 11-way cache partition is used.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8CB76E-5CDD-4500-B7AE-23A9F36C0659}"/>
              </a:ext>
            </a:extLst>
          </p:cNvPr>
          <p:cNvSpPr/>
          <p:nvPr/>
        </p:nvSpPr>
        <p:spPr>
          <a:xfrm>
            <a:off x="2695074" y="2387066"/>
            <a:ext cx="1020278" cy="16651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3BBB6D2-D464-46CE-AED1-FDE2F1B1409A}"/>
              </a:ext>
            </a:extLst>
          </p:cNvPr>
          <p:cNvSpPr/>
          <p:nvPr/>
        </p:nvSpPr>
        <p:spPr>
          <a:xfrm>
            <a:off x="6745705" y="2387066"/>
            <a:ext cx="1020278" cy="16651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AFD8FF-D7F3-40BC-AA48-0E5885799224}"/>
              </a:ext>
            </a:extLst>
          </p:cNvPr>
          <p:cNvSpPr/>
          <p:nvPr/>
        </p:nvSpPr>
        <p:spPr>
          <a:xfrm>
            <a:off x="10796336" y="2231414"/>
            <a:ext cx="1150218" cy="18208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8614F82-99ED-42E4-97C4-5CA4B2A58896}"/>
              </a:ext>
            </a:extLst>
          </p:cNvPr>
          <p:cNvSpPr/>
          <p:nvPr/>
        </p:nvSpPr>
        <p:spPr>
          <a:xfrm>
            <a:off x="2906829" y="4129545"/>
            <a:ext cx="596767" cy="3737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9E2EDF-EAB9-4AE6-8A59-DE5A6B975E9A}"/>
              </a:ext>
            </a:extLst>
          </p:cNvPr>
          <p:cNvSpPr/>
          <p:nvPr/>
        </p:nvSpPr>
        <p:spPr>
          <a:xfrm>
            <a:off x="7036067" y="4108751"/>
            <a:ext cx="518160" cy="3737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227BD4A-5CB4-41A8-B3C5-1F61A4BCA19C}"/>
              </a:ext>
            </a:extLst>
          </p:cNvPr>
          <p:cNvSpPr/>
          <p:nvPr/>
        </p:nvSpPr>
        <p:spPr>
          <a:xfrm>
            <a:off x="11086698" y="4108750"/>
            <a:ext cx="518160" cy="3737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D07D17-5BB6-4305-8E7D-C00F011F141C}"/>
              </a:ext>
            </a:extLst>
          </p:cNvPr>
          <p:cNvSpPr/>
          <p:nvPr/>
        </p:nvSpPr>
        <p:spPr>
          <a:xfrm>
            <a:off x="895148" y="1860511"/>
            <a:ext cx="1684423" cy="180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7C964B-A5B4-41D1-A9CE-F1BD62F29D0F}"/>
              </a:ext>
            </a:extLst>
          </p:cNvPr>
          <p:cNvSpPr txBox="1"/>
          <p:nvPr/>
        </p:nvSpPr>
        <p:spPr>
          <a:xfrm>
            <a:off x="1183912" y="1765625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F3A7AF-59DF-478A-92A1-8D431A4BA4D1}"/>
              </a:ext>
            </a:extLst>
          </p:cNvPr>
          <p:cNvSpPr/>
          <p:nvPr/>
        </p:nvSpPr>
        <p:spPr>
          <a:xfrm>
            <a:off x="4820649" y="1860511"/>
            <a:ext cx="1684423" cy="180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1DA9752-6DC1-4798-8FC8-1C4C0B5643FB}"/>
              </a:ext>
            </a:extLst>
          </p:cNvPr>
          <p:cNvSpPr txBox="1"/>
          <p:nvPr/>
        </p:nvSpPr>
        <p:spPr>
          <a:xfrm>
            <a:off x="5109413" y="1765625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05DE40-03B5-4C0F-B9C1-ED480CD6892F}"/>
              </a:ext>
            </a:extLst>
          </p:cNvPr>
          <p:cNvSpPr/>
          <p:nvPr/>
        </p:nvSpPr>
        <p:spPr>
          <a:xfrm>
            <a:off x="8948283" y="1865205"/>
            <a:ext cx="1684423" cy="180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6D127E-D213-4449-BAA1-AF4E365A4356}"/>
              </a:ext>
            </a:extLst>
          </p:cNvPr>
          <p:cNvSpPr txBox="1"/>
          <p:nvPr/>
        </p:nvSpPr>
        <p:spPr>
          <a:xfrm>
            <a:off x="9237047" y="1770319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</p:spTree>
    <p:extLst>
      <p:ext uri="{BB962C8B-B14F-4D97-AF65-F5344CB8AC3E}">
        <p14:creationId xmlns:p14="http://schemas.microsoft.com/office/powerpoint/2010/main" val="197295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4742"/>
            <a:ext cx="12192000" cy="896116"/>
          </a:xfrm>
        </p:spPr>
        <p:txBody>
          <a:bodyPr>
            <a:normAutofit/>
          </a:bodyPr>
          <a:lstStyle/>
          <a:p>
            <a:r>
              <a:rPr lang="en-US" sz="4000" dirty="0"/>
              <a:t>CPU cache optimization is crucial in clouds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70264"/>
            <a:ext cx="11963400" cy="5357869"/>
          </a:xfrm>
        </p:spPr>
        <p:txBody>
          <a:bodyPr>
            <a:normAutofit/>
          </a:bodyPr>
          <a:lstStyle/>
          <a:p>
            <a:r>
              <a:rPr lang="en-US" dirty="0"/>
              <a:t>CPU cache misses cause serious performance degradation.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dirty="0"/>
              <a:t>Consolidating Google production latency-critical and batch workloads causes severe SLO violation due to last level cache (LLC) misses </a:t>
            </a:r>
            <a:r>
              <a:rPr lang="en-US" sz="1400" dirty="0"/>
              <a:t>(Lo et al.[ISCA'15])</a:t>
            </a:r>
            <a:r>
              <a:rPr lang="en-US" dirty="0"/>
              <a:t>.</a:t>
            </a:r>
          </a:p>
          <a:p>
            <a:r>
              <a:rPr lang="en-US" dirty="0"/>
              <a:t>To reduce LLC misses, cache interference between cloud workloads is </a:t>
            </a:r>
            <a:r>
              <a:rPr lang="en-US" dirty="0">
                <a:solidFill>
                  <a:srgbClr val="00B0F0"/>
                </a:solidFill>
              </a:rPr>
              <a:t>extensively studied</a:t>
            </a:r>
            <a:r>
              <a:rPr lang="en-US" dirty="0"/>
              <a:t>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dirty="0"/>
              <a:t>The de facto solution is hardware extensions to allocate cache partitioning for each workload.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CPU enhancement: Intel cache allocation technology (CAT).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Systems software support in Linux, Windows, etc.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Extensive research works </a:t>
            </a:r>
            <a:r>
              <a:rPr lang="en-US" sz="1400" dirty="0"/>
              <a:t>(Xiang et al.[Eurosys’18], Xu et al.[Eurosys’18], Funaro et al.[USENIX ATC’16]...)</a:t>
            </a:r>
            <a:r>
              <a:rPr lang="en-US" dirty="0"/>
              <a:t>.</a:t>
            </a:r>
          </a:p>
          <a:p>
            <a:r>
              <a:rPr lang="en-US" dirty="0"/>
              <a:t>Non-interference caching problems are </a:t>
            </a:r>
            <a:r>
              <a:rPr lang="en-US" dirty="0">
                <a:solidFill>
                  <a:srgbClr val="00B0F0"/>
                </a:solidFill>
              </a:rPr>
              <a:t>under-studied </a:t>
            </a:r>
            <a:r>
              <a:rPr lang="en-US" dirty="0"/>
              <a:t>in clouds.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dirty="0"/>
              <a:t>We find each individual workload suffers from serious LLC conflicts due to virtualization.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dirty="0"/>
              <a:t>LLC partitioning further increases cache misses.</a:t>
            </a:r>
            <a:endParaRPr lang="da-DK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5DE8E529-9738-42E8-BBA2-CF5BB26E3C8D}"/>
              </a:ext>
            </a:extLst>
          </p:cNvPr>
          <p:cNvSpPr txBox="1">
            <a:spLocks/>
          </p:cNvSpPr>
          <p:nvPr/>
        </p:nvSpPr>
        <p:spPr>
          <a:xfrm>
            <a:off x="9296400" y="642813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2</a:t>
            </a:fld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13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326077" y="6404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7ED877-2DF3-4500-8A3A-E35A66EC00EE}"/>
              </a:ext>
            </a:extLst>
          </p:cNvPr>
          <p:cNvSpPr/>
          <p:nvPr/>
        </p:nvSpPr>
        <p:spPr>
          <a:xfrm>
            <a:off x="-1" y="4599066"/>
            <a:ext cx="120692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>
                <a:cs typeface="Times New Roman" panose="02020603050405020304" pitchFamily="18" charset="0"/>
              </a:rPr>
              <a:t>Throughputs and cache miss ratio of the workload in guest are relative to the corresponding measurement in host </a:t>
            </a:r>
            <a:r>
              <a:rPr lang="en-US" sz="2000" i="1" dirty="0">
                <a:cs typeface="Times New Roman" panose="02020603050405020304" pitchFamily="18" charset="0"/>
              </a:rPr>
              <a:t> 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pic>
        <p:nvPicPr>
          <p:cNvPr id="11" name="Picture 10" descr="Chart, waterfall chart&#10;&#10;Description automatically generated">
            <a:extLst>
              <a:ext uri="{FF2B5EF4-FFF2-40B4-BE49-F238E27FC236}">
                <a16:creationId xmlns:a16="http://schemas.microsoft.com/office/drawing/2014/main" id="{C20FF8E6-B72D-4000-A76D-4792167225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3512"/>
            <a:ext cx="12192000" cy="283824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3C128418-05FE-443D-BAA3-305AABF79ED5}"/>
              </a:ext>
            </a:extLst>
          </p:cNvPr>
          <p:cNvSpPr/>
          <p:nvPr/>
        </p:nvSpPr>
        <p:spPr>
          <a:xfrm>
            <a:off x="895148" y="1860511"/>
            <a:ext cx="1684423" cy="180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33A2CD-8C03-439E-962D-540630A906DE}"/>
              </a:ext>
            </a:extLst>
          </p:cNvPr>
          <p:cNvSpPr txBox="1"/>
          <p:nvPr/>
        </p:nvSpPr>
        <p:spPr>
          <a:xfrm>
            <a:off x="1183912" y="1765625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6245D1-F5BC-4FB2-BFF1-D14D544722A2}"/>
              </a:ext>
            </a:extLst>
          </p:cNvPr>
          <p:cNvSpPr/>
          <p:nvPr/>
        </p:nvSpPr>
        <p:spPr>
          <a:xfrm>
            <a:off x="4820649" y="1860511"/>
            <a:ext cx="1684423" cy="180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C7E1E31-7585-43D6-B053-7C4F32EB1024}"/>
              </a:ext>
            </a:extLst>
          </p:cNvPr>
          <p:cNvSpPr txBox="1"/>
          <p:nvPr/>
        </p:nvSpPr>
        <p:spPr>
          <a:xfrm>
            <a:off x="5109413" y="1765625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306DA5C-B745-4D1E-9EED-8AC3B394C4CE}"/>
              </a:ext>
            </a:extLst>
          </p:cNvPr>
          <p:cNvSpPr/>
          <p:nvPr/>
        </p:nvSpPr>
        <p:spPr>
          <a:xfrm>
            <a:off x="8948283" y="1865205"/>
            <a:ext cx="1684423" cy="180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06EF28-C6F5-488D-B5C1-C1294B684D51}"/>
              </a:ext>
            </a:extLst>
          </p:cNvPr>
          <p:cNvSpPr txBox="1"/>
          <p:nvPr/>
        </p:nvSpPr>
        <p:spPr>
          <a:xfrm>
            <a:off x="9237047" y="1770319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84E5ECD-608F-4030-BFFD-B2C1E4A4A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1824"/>
            <a:ext cx="12192000" cy="1325563"/>
          </a:xfrm>
        </p:spPr>
        <p:txBody>
          <a:bodyPr>
            <a:normAutofit/>
          </a:bodyPr>
          <a:lstStyle/>
          <a:p>
            <a:r>
              <a:rPr lang="en-US" sz="4000" spc="-80" dirty="0"/>
              <a:t>Performance of a constant workload </a:t>
            </a:r>
            <a:br>
              <a:rPr lang="en-US" sz="4000" spc="-80" dirty="0"/>
            </a:br>
            <a:r>
              <a:rPr lang="en-US" sz="4000" spc="-80" dirty="0"/>
              <a:t>(</a:t>
            </a:r>
            <a:r>
              <a:rPr lang="en-US" sz="4000" spc="-80" dirty="0">
                <a:solidFill>
                  <a:srgbClr val="00B0F0"/>
                </a:solidFill>
              </a:rPr>
              <a:t>in favor of the baseline system</a:t>
            </a:r>
            <a:r>
              <a:rPr lang="en-US" sz="4000" spc="-80" dirty="0"/>
              <a:t>)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96CF211-2E7B-4DF3-8250-2284B2732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" y="5209799"/>
            <a:ext cx="12069277" cy="1559463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/>
              <a:t>The workload is generated by a scientific computing application (</a:t>
            </a:r>
            <a:r>
              <a:rPr lang="en-US" sz="3200" dirty="0" err="1"/>
              <a:t>blackscholes</a:t>
            </a:r>
            <a:r>
              <a:rPr lang="en-US" sz="3200" dirty="0"/>
              <a:t>).</a:t>
            </a:r>
          </a:p>
          <a:p>
            <a:r>
              <a:rPr lang="en-US" sz="3200" dirty="0"/>
              <a:t>Compared with baseline, </a:t>
            </a:r>
            <a:r>
              <a:rPr lang="en-US" sz="3200" dirty="0" err="1"/>
              <a:t>CoPlace</a:t>
            </a:r>
            <a:r>
              <a:rPr lang="en-US" sz="3200" dirty="0"/>
              <a:t> improves workload throughput by 8% when an 11-way cache partition is used.</a:t>
            </a:r>
          </a:p>
          <a:p>
            <a:r>
              <a:rPr lang="en-US" sz="3200" dirty="0"/>
              <a:t>Compared with baseline, </a:t>
            </a:r>
            <a:r>
              <a:rPr lang="en-US" sz="3200" dirty="0" err="1"/>
              <a:t>CoPlace</a:t>
            </a:r>
            <a:r>
              <a:rPr lang="en-US" sz="3200" dirty="0"/>
              <a:t> improves workload throughput by 13% when a 1-way cache partition is used.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52338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E5163-7A50-4C03-8AF5-BF8E5A808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8464"/>
            <a:ext cx="12192000" cy="1325563"/>
          </a:xfrm>
        </p:spPr>
        <p:txBody>
          <a:bodyPr>
            <a:normAutofit/>
          </a:bodyPr>
          <a:lstStyle/>
          <a:p>
            <a:r>
              <a:rPr lang="en-US" sz="4000" spc="-80" dirty="0"/>
              <a:t>Performance of another constant workload </a:t>
            </a:r>
            <a:br>
              <a:rPr lang="en-US" sz="4000" spc="-80" dirty="0"/>
            </a:br>
            <a:r>
              <a:rPr lang="en-US" sz="4000" spc="-80" dirty="0"/>
              <a:t>(</a:t>
            </a:r>
            <a:r>
              <a:rPr lang="en-US" sz="4000" spc="-80" dirty="0">
                <a:solidFill>
                  <a:srgbClr val="00B0F0"/>
                </a:solidFill>
              </a:rPr>
              <a:t>neutral to the baseline system</a:t>
            </a:r>
            <a:r>
              <a:rPr lang="en-US" sz="4000" spc="-80" dirty="0"/>
              <a:t>)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326077" y="6404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F81FA33-693F-4DC7-8846-E4BED1867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871950"/>
            <a:ext cx="12192000" cy="938825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/>
              <a:t>The workload is generated by a service oriented application (</a:t>
            </a:r>
            <a:r>
              <a:rPr lang="en-US" sz="3200" dirty="0" err="1"/>
              <a:t>xapian</a:t>
            </a:r>
            <a:r>
              <a:rPr lang="en-US" sz="3200" dirty="0"/>
              <a:t>).</a:t>
            </a:r>
          </a:p>
          <a:p>
            <a:r>
              <a:rPr lang="en-US" sz="3200" dirty="0"/>
              <a:t>Compared with baseline, </a:t>
            </a:r>
            <a:r>
              <a:rPr lang="en-US" sz="3200" dirty="0" err="1"/>
              <a:t>CoPlace</a:t>
            </a:r>
            <a:r>
              <a:rPr lang="en-US" sz="3200" dirty="0"/>
              <a:t> reduces latencies by 29% (mean) and 32% (99th) when an 11-way cache partition is used.</a:t>
            </a:r>
          </a:p>
        </p:txBody>
      </p:sp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88266A8E-0254-4111-A0B3-AAF6BA4216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7242"/>
            <a:ext cx="12192000" cy="282875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3264659-9041-490A-A8AF-E9D756382946}"/>
              </a:ext>
            </a:extLst>
          </p:cNvPr>
          <p:cNvSpPr/>
          <p:nvPr/>
        </p:nvSpPr>
        <p:spPr>
          <a:xfrm>
            <a:off x="3975234" y="1304172"/>
            <a:ext cx="8197516" cy="32948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80A1D9B-3A6D-4A0C-A130-4B1D8E40D5CB}"/>
              </a:ext>
            </a:extLst>
          </p:cNvPr>
          <p:cNvSpPr/>
          <p:nvPr/>
        </p:nvSpPr>
        <p:spPr>
          <a:xfrm>
            <a:off x="895149" y="1703672"/>
            <a:ext cx="1511168" cy="1828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A98592-A543-4BF0-AE30-5B4650A1C6C7}"/>
              </a:ext>
            </a:extLst>
          </p:cNvPr>
          <p:cNvSpPr txBox="1"/>
          <p:nvPr/>
        </p:nvSpPr>
        <p:spPr>
          <a:xfrm>
            <a:off x="1010658" y="1618575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96215A-8494-4810-AF03-57A22DB82D0E}"/>
              </a:ext>
            </a:extLst>
          </p:cNvPr>
          <p:cNvSpPr/>
          <p:nvPr/>
        </p:nvSpPr>
        <p:spPr>
          <a:xfrm>
            <a:off x="0" y="4422340"/>
            <a:ext cx="119465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>
                <a:cs typeface="Times New Roman" panose="02020603050405020304" pitchFamily="18" charset="0"/>
              </a:rPr>
              <a:t>Latencies and cache miss ratio of the workload in guest are relative to the corresponding measurement in host </a:t>
            </a:r>
            <a:r>
              <a:rPr lang="en-US" sz="2000" i="1" dirty="0">
                <a:cs typeface="Times New Roman" panose="02020603050405020304" pitchFamily="18" charset="0"/>
              </a:rPr>
              <a:t> 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B9369C7-2C5B-48C7-B799-B001BEEA4C9A}"/>
              </a:ext>
            </a:extLst>
          </p:cNvPr>
          <p:cNvSpPr/>
          <p:nvPr/>
        </p:nvSpPr>
        <p:spPr>
          <a:xfrm>
            <a:off x="654516" y="1838423"/>
            <a:ext cx="693021" cy="2392036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61A07F-849E-48B6-A6D3-707446DB2B4C}"/>
              </a:ext>
            </a:extLst>
          </p:cNvPr>
          <p:cNvSpPr/>
          <p:nvPr/>
        </p:nvSpPr>
        <p:spPr>
          <a:xfrm>
            <a:off x="3262963" y="1618575"/>
            <a:ext cx="693021" cy="2660012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326077" y="6404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22</a:t>
            </a:r>
          </a:p>
        </p:txBody>
      </p:sp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88266A8E-0254-4111-A0B3-AAF6BA4216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7242"/>
            <a:ext cx="12192000" cy="282875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76A199B-ECF4-4EE9-9C7A-EDCAD1A3BD52}"/>
              </a:ext>
            </a:extLst>
          </p:cNvPr>
          <p:cNvSpPr/>
          <p:nvPr/>
        </p:nvSpPr>
        <p:spPr>
          <a:xfrm>
            <a:off x="8219974" y="1304172"/>
            <a:ext cx="3952775" cy="32948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FF2EBC-7495-44DC-89F8-13415E675446}"/>
              </a:ext>
            </a:extLst>
          </p:cNvPr>
          <p:cNvSpPr/>
          <p:nvPr/>
        </p:nvSpPr>
        <p:spPr>
          <a:xfrm>
            <a:off x="895149" y="1703672"/>
            <a:ext cx="1511168" cy="1828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026E5A-086F-4B08-9A5C-27F81445BC22}"/>
              </a:ext>
            </a:extLst>
          </p:cNvPr>
          <p:cNvSpPr txBox="1"/>
          <p:nvPr/>
        </p:nvSpPr>
        <p:spPr>
          <a:xfrm>
            <a:off x="1010658" y="1618575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8E99E5-AEC7-4FB0-B10A-07671AA849C0}"/>
              </a:ext>
            </a:extLst>
          </p:cNvPr>
          <p:cNvSpPr/>
          <p:nvPr/>
        </p:nvSpPr>
        <p:spPr>
          <a:xfrm>
            <a:off x="4974657" y="1703672"/>
            <a:ext cx="1511168" cy="1828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ECB0A9-DB50-4D28-B3F0-5B67D564CAA0}"/>
              </a:ext>
            </a:extLst>
          </p:cNvPr>
          <p:cNvSpPr txBox="1"/>
          <p:nvPr/>
        </p:nvSpPr>
        <p:spPr>
          <a:xfrm>
            <a:off x="5090166" y="1618575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B89255C-452A-48A5-AFAD-0DC6EB73B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8464"/>
            <a:ext cx="12192000" cy="1325563"/>
          </a:xfrm>
        </p:spPr>
        <p:txBody>
          <a:bodyPr>
            <a:normAutofit/>
          </a:bodyPr>
          <a:lstStyle/>
          <a:p>
            <a:r>
              <a:rPr lang="en-US" sz="4000" spc="-80" dirty="0"/>
              <a:t>Performance of another constant workload </a:t>
            </a:r>
            <a:br>
              <a:rPr lang="en-US" sz="4000" spc="-80" dirty="0"/>
            </a:br>
            <a:r>
              <a:rPr lang="en-US" sz="4000" spc="-80" dirty="0"/>
              <a:t>(</a:t>
            </a:r>
            <a:r>
              <a:rPr lang="en-US" sz="4000" spc="-80" dirty="0">
                <a:solidFill>
                  <a:srgbClr val="00B0F0"/>
                </a:solidFill>
              </a:rPr>
              <a:t>neutral to the baseline system</a:t>
            </a:r>
            <a:r>
              <a:rPr lang="en-US" sz="4000" spc="-80" dirty="0"/>
              <a:t>)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9C8E626-A16F-4AED-86B9-177D1163A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740821"/>
            <a:ext cx="12192000" cy="1537018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/>
              <a:t>The workload is generated by a service oriented application (</a:t>
            </a:r>
            <a:r>
              <a:rPr lang="en-US" sz="3200" dirty="0" err="1"/>
              <a:t>xapian</a:t>
            </a:r>
            <a:r>
              <a:rPr lang="en-US" sz="3200" dirty="0"/>
              <a:t>).</a:t>
            </a:r>
          </a:p>
          <a:p>
            <a:r>
              <a:rPr lang="en-US" sz="3200" dirty="0"/>
              <a:t>Compared with baseline, </a:t>
            </a:r>
            <a:r>
              <a:rPr lang="en-US" sz="3200" dirty="0" err="1"/>
              <a:t>CoPlace</a:t>
            </a:r>
            <a:r>
              <a:rPr lang="en-US" sz="3200" dirty="0"/>
              <a:t> reduces latencies by 29% (mean) and 32% (99th) when an 11-way cache partition is used.</a:t>
            </a:r>
          </a:p>
          <a:p>
            <a:r>
              <a:rPr lang="en-US" sz="3200" dirty="0"/>
              <a:t>Compared with baseline, </a:t>
            </a:r>
            <a:r>
              <a:rPr lang="en-US" sz="3200" dirty="0" err="1"/>
              <a:t>CoPlace</a:t>
            </a:r>
            <a:r>
              <a:rPr lang="en-US" sz="3200" dirty="0"/>
              <a:t> reduces latencies by 24% (mean) and 121% (99th) when a 1-way cache partition is used.</a:t>
            </a:r>
          </a:p>
          <a:p>
            <a:endParaRPr lang="en-US" sz="3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96215A-8494-4810-AF03-57A22DB82D0E}"/>
              </a:ext>
            </a:extLst>
          </p:cNvPr>
          <p:cNvSpPr/>
          <p:nvPr/>
        </p:nvSpPr>
        <p:spPr>
          <a:xfrm>
            <a:off x="-64965" y="4365385"/>
            <a:ext cx="119465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>
                <a:cs typeface="Times New Roman" panose="02020603050405020304" pitchFamily="18" charset="0"/>
              </a:rPr>
              <a:t>Latencies and cache miss ratio of the workload in guest are relative to the corresponding measurement in host </a:t>
            </a:r>
            <a:r>
              <a:rPr lang="en-US" sz="2000" i="1" dirty="0">
                <a:cs typeface="Times New Roman" panose="02020603050405020304" pitchFamily="18" charset="0"/>
              </a:rPr>
              <a:t> 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09884D-8D5E-4F3E-9A2E-B81D77E644AB}"/>
              </a:ext>
            </a:extLst>
          </p:cNvPr>
          <p:cNvSpPr/>
          <p:nvPr/>
        </p:nvSpPr>
        <p:spPr>
          <a:xfrm>
            <a:off x="4852737" y="2746730"/>
            <a:ext cx="640077" cy="1471823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D5703E8-FF6C-4739-A8C3-53B1EAD2D476}"/>
              </a:ext>
            </a:extLst>
          </p:cNvPr>
          <p:cNvSpPr/>
          <p:nvPr/>
        </p:nvSpPr>
        <p:spPr>
          <a:xfrm>
            <a:off x="7339264" y="1537243"/>
            <a:ext cx="640077" cy="2701844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1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326077" y="6404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96215A-8494-4810-AF03-57A22DB82D0E}"/>
              </a:ext>
            </a:extLst>
          </p:cNvPr>
          <p:cNvSpPr/>
          <p:nvPr/>
        </p:nvSpPr>
        <p:spPr>
          <a:xfrm>
            <a:off x="0" y="4314082"/>
            <a:ext cx="119465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>
                <a:cs typeface="Times New Roman" panose="02020603050405020304" pitchFamily="18" charset="0"/>
              </a:rPr>
              <a:t>Latencies and cache miss ratio of the workload in guest are relative to the corresponding measurement in host </a:t>
            </a:r>
            <a:r>
              <a:rPr lang="en-US" sz="2000" i="1" dirty="0">
                <a:cs typeface="Times New Roman" panose="02020603050405020304" pitchFamily="18" charset="0"/>
              </a:rPr>
              <a:t> 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88266A8E-0254-4111-A0B3-AAF6BA4216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7242"/>
            <a:ext cx="12192000" cy="282875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10FB2DA-3F61-40FE-A8C6-8D5D2995EB0C}"/>
              </a:ext>
            </a:extLst>
          </p:cNvPr>
          <p:cNvSpPr/>
          <p:nvPr/>
        </p:nvSpPr>
        <p:spPr>
          <a:xfrm>
            <a:off x="895149" y="1703672"/>
            <a:ext cx="1511168" cy="1828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8E1937-5BA7-4FFC-9508-071DB36BED4B}"/>
              </a:ext>
            </a:extLst>
          </p:cNvPr>
          <p:cNvSpPr txBox="1"/>
          <p:nvPr/>
        </p:nvSpPr>
        <p:spPr>
          <a:xfrm>
            <a:off x="1010658" y="1618575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25B9B2-4D83-4D8B-9C36-68878228E094}"/>
              </a:ext>
            </a:extLst>
          </p:cNvPr>
          <p:cNvSpPr/>
          <p:nvPr/>
        </p:nvSpPr>
        <p:spPr>
          <a:xfrm>
            <a:off x="4974657" y="1703672"/>
            <a:ext cx="1511168" cy="1828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DBEEAD-E316-47CF-B647-98156F2A1AE4}"/>
              </a:ext>
            </a:extLst>
          </p:cNvPr>
          <p:cNvSpPr txBox="1"/>
          <p:nvPr/>
        </p:nvSpPr>
        <p:spPr>
          <a:xfrm>
            <a:off x="5090166" y="1618575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4F519D-D9AE-4B85-B722-66E6DC798803}"/>
              </a:ext>
            </a:extLst>
          </p:cNvPr>
          <p:cNvSpPr/>
          <p:nvPr/>
        </p:nvSpPr>
        <p:spPr>
          <a:xfrm>
            <a:off x="9054165" y="1703672"/>
            <a:ext cx="1511168" cy="1828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4CB3B7-0AFE-4F43-BA18-7F3335F2740D}"/>
              </a:ext>
            </a:extLst>
          </p:cNvPr>
          <p:cNvSpPr txBox="1"/>
          <p:nvPr/>
        </p:nvSpPr>
        <p:spPr>
          <a:xfrm>
            <a:off x="9169674" y="1618575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F467379-D34A-4429-97A1-C25B16B4F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8464"/>
            <a:ext cx="12192000" cy="1325563"/>
          </a:xfrm>
        </p:spPr>
        <p:txBody>
          <a:bodyPr>
            <a:normAutofit/>
          </a:bodyPr>
          <a:lstStyle/>
          <a:p>
            <a:r>
              <a:rPr lang="en-US" sz="4000" spc="-80" dirty="0"/>
              <a:t>Performance of another constant workload </a:t>
            </a:r>
            <a:br>
              <a:rPr lang="en-US" sz="4000" spc="-80" dirty="0"/>
            </a:br>
            <a:r>
              <a:rPr lang="en-US" sz="4000" spc="-80" dirty="0"/>
              <a:t>(</a:t>
            </a:r>
            <a:r>
              <a:rPr lang="en-US" sz="4000" spc="-80" dirty="0">
                <a:solidFill>
                  <a:srgbClr val="00B0F0"/>
                </a:solidFill>
              </a:rPr>
              <a:t>neutral to the baseline system</a:t>
            </a:r>
            <a:r>
              <a:rPr lang="en-US" sz="4000" spc="-80" dirty="0"/>
              <a:t>)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2E24AC5-F091-4A4B-B1FE-6D008B1D9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733968"/>
            <a:ext cx="12192000" cy="1895431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/>
              <a:t>The workload is generated by a service oriented application (</a:t>
            </a:r>
            <a:r>
              <a:rPr lang="en-US" sz="3200" dirty="0" err="1"/>
              <a:t>xapian</a:t>
            </a:r>
            <a:r>
              <a:rPr lang="en-US" sz="3200" dirty="0"/>
              <a:t>).</a:t>
            </a:r>
          </a:p>
          <a:p>
            <a:r>
              <a:rPr lang="en-US" sz="3200" dirty="0"/>
              <a:t>Compared with baseline, </a:t>
            </a:r>
            <a:r>
              <a:rPr lang="en-US" sz="3200" dirty="0" err="1"/>
              <a:t>CoPlace</a:t>
            </a:r>
            <a:r>
              <a:rPr lang="en-US" sz="3200" dirty="0"/>
              <a:t> reduces latencies by 29% (mean) and 32% (99th) when an 11-way cache partition is used.</a:t>
            </a:r>
          </a:p>
          <a:p>
            <a:r>
              <a:rPr lang="en-US" sz="3200" dirty="0"/>
              <a:t>Compared with baseline, </a:t>
            </a:r>
            <a:r>
              <a:rPr lang="en-US" sz="3200" dirty="0" err="1"/>
              <a:t>CoPlace</a:t>
            </a:r>
            <a:r>
              <a:rPr lang="en-US" sz="3200" dirty="0"/>
              <a:t> reduces latencies by 24% (mean) and 121% (99th) when a 1-way cache partition is used.</a:t>
            </a:r>
          </a:p>
          <a:p>
            <a:r>
              <a:rPr lang="en-US" sz="3200" dirty="0"/>
              <a:t>Compared with baseline, </a:t>
            </a:r>
            <a:r>
              <a:rPr lang="en-US" sz="3200" dirty="0" err="1"/>
              <a:t>CoPlace</a:t>
            </a:r>
            <a:r>
              <a:rPr lang="en-US" sz="3200" dirty="0"/>
              <a:t> reduces L2 and LLC miss ratios.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102841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E5163-7A50-4C03-8AF5-BF8E5A808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250" y="35748"/>
            <a:ext cx="12192000" cy="1325563"/>
          </a:xfrm>
        </p:spPr>
        <p:txBody>
          <a:bodyPr>
            <a:normAutofit/>
          </a:bodyPr>
          <a:lstStyle/>
          <a:p>
            <a:r>
              <a:rPr lang="en-US" sz="4000" spc="-80" dirty="0"/>
              <a:t>Performance of a varying workload </a:t>
            </a:r>
            <a:br>
              <a:rPr lang="en-US" sz="4000" spc="-80" dirty="0"/>
            </a:br>
            <a:r>
              <a:rPr lang="en-US" sz="4000" spc="-80" dirty="0"/>
              <a:t>(</a:t>
            </a:r>
            <a:r>
              <a:rPr lang="en-US" sz="4000" spc="-80" dirty="0">
                <a:solidFill>
                  <a:srgbClr val="00B0F0"/>
                </a:solidFill>
              </a:rPr>
              <a:t>unfavorable to the baseline system</a:t>
            </a:r>
            <a:r>
              <a:rPr lang="en-US" sz="4000" spc="-80" dirty="0"/>
              <a:t>)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326077" y="6404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96215A-8494-4810-AF03-57A22DB82D0E}"/>
              </a:ext>
            </a:extLst>
          </p:cNvPr>
          <p:cNvSpPr/>
          <p:nvPr/>
        </p:nvSpPr>
        <p:spPr>
          <a:xfrm>
            <a:off x="0" y="4599066"/>
            <a:ext cx="120692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>
                <a:cs typeface="Times New Roman" panose="02020603050405020304" pitchFamily="18" charset="0"/>
              </a:rPr>
              <a:t>Throughputs and cache miss ratio of the workload in guest are relative to the corresponding measurement in host </a:t>
            </a:r>
            <a:r>
              <a:rPr lang="en-US" sz="2000" i="1" dirty="0">
                <a:cs typeface="Times New Roman" panose="02020603050405020304" pitchFamily="18" charset="0"/>
              </a:rPr>
              <a:t> 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F81FA33-693F-4DC7-8846-E4BED1867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62" y="5158283"/>
            <a:ext cx="12069276" cy="973010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The varying workload is generated by running </a:t>
            </a:r>
            <a:r>
              <a:rPr lang="en-US" sz="3200" dirty="0" err="1"/>
              <a:t>PgSQL</a:t>
            </a:r>
            <a:r>
              <a:rPr lang="en-US" sz="3200" dirty="0"/>
              <a:t> after </a:t>
            </a:r>
            <a:r>
              <a:rPr lang="en-US" sz="3200" dirty="0" err="1"/>
              <a:t>SysBench</a:t>
            </a:r>
            <a:r>
              <a:rPr lang="en-US" sz="3200" dirty="0"/>
              <a:t>.</a:t>
            </a:r>
          </a:p>
          <a:p>
            <a:r>
              <a:rPr lang="en-US" sz="3200" dirty="0"/>
              <a:t>Performance of </a:t>
            </a:r>
            <a:r>
              <a:rPr lang="en-US" sz="3200" dirty="0" err="1"/>
              <a:t>PgSQL</a:t>
            </a:r>
            <a:r>
              <a:rPr lang="en-US" sz="3200" dirty="0"/>
              <a:t> is 23% lower than it running with a clean slate on a just booted VM.</a:t>
            </a:r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5D5AE532-9DAF-4717-A466-13ADDC09FF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718"/>
            <a:ext cx="12192000" cy="278281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929E4EC-54E4-4EC8-9B9B-D6C75F07373B}"/>
              </a:ext>
            </a:extLst>
          </p:cNvPr>
          <p:cNvSpPr/>
          <p:nvPr/>
        </p:nvSpPr>
        <p:spPr>
          <a:xfrm>
            <a:off x="3975234" y="1304172"/>
            <a:ext cx="8197516" cy="32948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13F10A-4C5F-456E-8A2E-6F0B6D578BCF}"/>
              </a:ext>
            </a:extLst>
          </p:cNvPr>
          <p:cNvSpPr/>
          <p:nvPr/>
        </p:nvSpPr>
        <p:spPr>
          <a:xfrm>
            <a:off x="1636294" y="1841213"/>
            <a:ext cx="1511168" cy="1828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611678-F9BE-4411-B820-E75764662B9B}"/>
              </a:ext>
            </a:extLst>
          </p:cNvPr>
          <p:cNvSpPr txBox="1"/>
          <p:nvPr/>
        </p:nvSpPr>
        <p:spPr>
          <a:xfrm>
            <a:off x="1751803" y="1756116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</p:spTree>
    <p:extLst>
      <p:ext uri="{BB962C8B-B14F-4D97-AF65-F5344CB8AC3E}">
        <p14:creationId xmlns:p14="http://schemas.microsoft.com/office/powerpoint/2010/main" val="7292988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496215A-8494-4810-AF03-57A22DB82D0E}"/>
              </a:ext>
            </a:extLst>
          </p:cNvPr>
          <p:cNvSpPr/>
          <p:nvPr/>
        </p:nvSpPr>
        <p:spPr>
          <a:xfrm>
            <a:off x="0" y="4599066"/>
            <a:ext cx="120692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>
                <a:cs typeface="Times New Roman" panose="02020603050405020304" pitchFamily="18" charset="0"/>
              </a:rPr>
              <a:t>Throughputs and cache miss ratio of the workload in guest are relative to the corresponding measurement in host </a:t>
            </a:r>
            <a:r>
              <a:rPr lang="en-US" sz="2000" i="1" dirty="0">
                <a:cs typeface="Times New Roman" panose="02020603050405020304" pitchFamily="18" charset="0"/>
              </a:rPr>
              <a:t> 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F81FA33-693F-4DC7-8846-E4BED1867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62" y="5158282"/>
            <a:ext cx="12069276" cy="1537019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The varying workload is generated by running </a:t>
            </a:r>
            <a:r>
              <a:rPr lang="en-US" sz="3200" dirty="0" err="1"/>
              <a:t>PgSQL</a:t>
            </a:r>
            <a:r>
              <a:rPr lang="en-US" sz="3200" dirty="0"/>
              <a:t> after </a:t>
            </a:r>
            <a:r>
              <a:rPr lang="en-US" sz="3200" dirty="0" err="1"/>
              <a:t>SysBench</a:t>
            </a:r>
            <a:r>
              <a:rPr lang="en-US" sz="3200" dirty="0"/>
              <a:t>.</a:t>
            </a:r>
          </a:p>
          <a:p>
            <a:r>
              <a:rPr lang="en-US" sz="3200" dirty="0"/>
              <a:t>Performance of </a:t>
            </a:r>
            <a:r>
              <a:rPr lang="en-US" sz="3200" dirty="0" err="1"/>
              <a:t>PgSQL</a:t>
            </a:r>
            <a:r>
              <a:rPr lang="en-US" sz="3200" dirty="0"/>
              <a:t> is 23% lower than it running with a clean slate on a just booted VM.</a:t>
            </a:r>
          </a:p>
          <a:p>
            <a:r>
              <a:rPr lang="en-US" sz="3200" dirty="0"/>
              <a:t>With </a:t>
            </a:r>
            <a:r>
              <a:rPr lang="en-US" sz="3200" dirty="0" err="1"/>
              <a:t>CoPlace</a:t>
            </a:r>
            <a:r>
              <a:rPr lang="en-US" sz="3200" dirty="0"/>
              <a:t>, the throughput of </a:t>
            </a:r>
            <a:r>
              <a:rPr lang="en-US" sz="3200" dirty="0" err="1"/>
              <a:t>PgSQL</a:t>
            </a:r>
            <a:r>
              <a:rPr lang="en-US" sz="3200" dirty="0"/>
              <a:t> is 22% higher than it on the baseline system.</a:t>
            </a:r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5D5AE532-9DAF-4717-A466-13ADDC09FF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718"/>
            <a:ext cx="12192000" cy="278281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8CA8C78-E276-49E7-A2C6-3901F19D8343}"/>
              </a:ext>
            </a:extLst>
          </p:cNvPr>
          <p:cNvSpPr/>
          <p:nvPr/>
        </p:nvSpPr>
        <p:spPr>
          <a:xfrm>
            <a:off x="3975234" y="1304172"/>
            <a:ext cx="8197516" cy="32948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7F5FBD-6776-45C9-84C0-BE8F2DC1F3B7}"/>
              </a:ext>
            </a:extLst>
          </p:cNvPr>
          <p:cNvSpPr/>
          <p:nvPr/>
        </p:nvSpPr>
        <p:spPr>
          <a:xfrm>
            <a:off x="2517259" y="2406317"/>
            <a:ext cx="1236594" cy="47869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C74417F3-9046-4439-BB9F-F7E117A8A116}"/>
              </a:ext>
            </a:extLst>
          </p:cNvPr>
          <p:cNvSpPr txBox="1">
            <a:spLocks/>
          </p:cNvSpPr>
          <p:nvPr/>
        </p:nvSpPr>
        <p:spPr>
          <a:xfrm>
            <a:off x="9326077" y="6404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673EA8-3F09-48AF-BFD5-D8AF73C96363}"/>
              </a:ext>
            </a:extLst>
          </p:cNvPr>
          <p:cNvSpPr/>
          <p:nvPr/>
        </p:nvSpPr>
        <p:spPr>
          <a:xfrm>
            <a:off x="1636294" y="1841213"/>
            <a:ext cx="1511168" cy="1828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BA8D1F-A2D1-4121-8D7C-497AF6C5C023}"/>
              </a:ext>
            </a:extLst>
          </p:cNvPr>
          <p:cNvSpPr txBox="1"/>
          <p:nvPr/>
        </p:nvSpPr>
        <p:spPr>
          <a:xfrm>
            <a:off x="1751803" y="1756116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3F4E602-58A9-4C08-A4D5-975B90C8B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250" y="35748"/>
            <a:ext cx="12192000" cy="1325563"/>
          </a:xfrm>
        </p:spPr>
        <p:txBody>
          <a:bodyPr>
            <a:normAutofit/>
          </a:bodyPr>
          <a:lstStyle/>
          <a:p>
            <a:r>
              <a:rPr lang="en-US" sz="4000" spc="-80" dirty="0"/>
              <a:t>Performance of a varying workload </a:t>
            </a:r>
            <a:br>
              <a:rPr lang="en-US" sz="4000" spc="-80" dirty="0"/>
            </a:br>
            <a:r>
              <a:rPr lang="en-US" sz="4000" spc="-80" dirty="0"/>
              <a:t>(</a:t>
            </a:r>
            <a:r>
              <a:rPr lang="en-US" sz="4000" spc="-80" dirty="0">
                <a:solidFill>
                  <a:srgbClr val="00B0F0"/>
                </a:solidFill>
              </a:rPr>
              <a:t>unfavorable to the baseline system</a:t>
            </a:r>
            <a:r>
              <a:rPr lang="en-US" sz="4000" spc="-8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27884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C77052A-F2A1-4A1E-AE6E-675C2E61D126}"/>
              </a:ext>
            </a:extLst>
          </p:cNvPr>
          <p:cNvSpPr txBox="1">
            <a:spLocks/>
          </p:cNvSpPr>
          <p:nvPr/>
        </p:nvSpPr>
        <p:spPr>
          <a:xfrm>
            <a:off x="9326077" y="6404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26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96215A-8494-4810-AF03-57A22DB82D0E}"/>
              </a:ext>
            </a:extLst>
          </p:cNvPr>
          <p:cNvSpPr/>
          <p:nvPr/>
        </p:nvSpPr>
        <p:spPr>
          <a:xfrm>
            <a:off x="-1" y="4599066"/>
            <a:ext cx="120692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>
                <a:cs typeface="Times New Roman" panose="02020603050405020304" pitchFamily="18" charset="0"/>
              </a:rPr>
              <a:t>Throughputs and cache miss ratio of the workload in guest are relative to the corresponding measurement in host </a:t>
            </a:r>
            <a:r>
              <a:rPr lang="en-US" sz="2000" i="1" dirty="0">
                <a:cs typeface="Times New Roman" panose="02020603050405020304" pitchFamily="18" charset="0"/>
              </a:rPr>
              <a:t> 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F81FA33-693F-4DC7-8846-E4BED1867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62" y="5158282"/>
            <a:ext cx="12069276" cy="1537019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The varying workload is generated by running </a:t>
            </a:r>
            <a:r>
              <a:rPr lang="en-US" sz="3200" dirty="0" err="1"/>
              <a:t>PgSQL</a:t>
            </a:r>
            <a:r>
              <a:rPr lang="en-US" sz="3200" dirty="0"/>
              <a:t> after </a:t>
            </a:r>
            <a:r>
              <a:rPr lang="en-US" sz="3200" dirty="0" err="1"/>
              <a:t>SysBench</a:t>
            </a:r>
            <a:r>
              <a:rPr lang="en-US" sz="3200" dirty="0"/>
              <a:t>.</a:t>
            </a:r>
          </a:p>
          <a:p>
            <a:r>
              <a:rPr lang="en-US" sz="3200" dirty="0"/>
              <a:t>Performance of </a:t>
            </a:r>
            <a:r>
              <a:rPr lang="en-US" sz="3200" dirty="0" err="1"/>
              <a:t>PgSQL</a:t>
            </a:r>
            <a:r>
              <a:rPr lang="en-US" sz="3200" dirty="0"/>
              <a:t> is 23% lower than it running with a clean slate on a just booted VM.</a:t>
            </a:r>
          </a:p>
          <a:p>
            <a:r>
              <a:rPr lang="en-US" sz="3200" dirty="0"/>
              <a:t>With </a:t>
            </a:r>
            <a:r>
              <a:rPr lang="en-US" sz="3200" dirty="0" err="1"/>
              <a:t>CoPlace</a:t>
            </a:r>
            <a:r>
              <a:rPr lang="en-US" sz="3200" dirty="0"/>
              <a:t>, the throughput of </a:t>
            </a:r>
            <a:r>
              <a:rPr lang="en-US" sz="3200" dirty="0" err="1"/>
              <a:t>PgSQL</a:t>
            </a:r>
            <a:r>
              <a:rPr lang="en-US" sz="3200" dirty="0"/>
              <a:t> is 22% higher than it on the baseline system.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800" dirty="0"/>
              <a:t>Cache miss ratio is reduced by 20% for LLC and 10% for L2 cache.</a:t>
            </a:r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5D5AE532-9DAF-4717-A466-13ADDC09FF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718"/>
            <a:ext cx="12192000" cy="278281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8AB3200-33EA-4A07-B96C-3A1078A4055C}"/>
              </a:ext>
            </a:extLst>
          </p:cNvPr>
          <p:cNvSpPr/>
          <p:nvPr/>
        </p:nvSpPr>
        <p:spPr>
          <a:xfrm>
            <a:off x="1636294" y="1841213"/>
            <a:ext cx="1511168" cy="1828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0CA352-4E08-4891-9C39-F850802CBF37}"/>
              </a:ext>
            </a:extLst>
          </p:cNvPr>
          <p:cNvSpPr txBox="1"/>
          <p:nvPr/>
        </p:nvSpPr>
        <p:spPr>
          <a:xfrm>
            <a:off x="1751803" y="1756116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BA00AC-93BF-4F09-84C1-49788A42FE48}"/>
              </a:ext>
            </a:extLst>
          </p:cNvPr>
          <p:cNvSpPr/>
          <p:nvPr/>
        </p:nvSpPr>
        <p:spPr>
          <a:xfrm>
            <a:off x="5629174" y="1841213"/>
            <a:ext cx="1511168" cy="1828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5CF0DC-9982-439E-8827-678A4D199944}"/>
              </a:ext>
            </a:extLst>
          </p:cNvPr>
          <p:cNvSpPr txBox="1"/>
          <p:nvPr/>
        </p:nvSpPr>
        <p:spPr>
          <a:xfrm>
            <a:off x="5744683" y="1756116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5E881C-693D-4B7F-AF3C-9D5798EB8596}"/>
              </a:ext>
            </a:extLst>
          </p:cNvPr>
          <p:cNvSpPr/>
          <p:nvPr/>
        </p:nvSpPr>
        <p:spPr>
          <a:xfrm>
            <a:off x="9737563" y="1841213"/>
            <a:ext cx="1511168" cy="1828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30CBED-880F-49F1-A1BC-72BEF8727E58}"/>
              </a:ext>
            </a:extLst>
          </p:cNvPr>
          <p:cNvSpPr txBox="1"/>
          <p:nvPr/>
        </p:nvSpPr>
        <p:spPr>
          <a:xfrm>
            <a:off x="9853072" y="1756116"/>
            <a:ext cx="1636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system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7694268-2098-471F-896F-91AD5705C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250" y="35748"/>
            <a:ext cx="12192000" cy="1325563"/>
          </a:xfrm>
        </p:spPr>
        <p:txBody>
          <a:bodyPr>
            <a:normAutofit/>
          </a:bodyPr>
          <a:lstStyle/>
          <a:p>
            <a:r>
              <a:rPr lang="en-US" sz="4000" spc="-80" dirty="0"/>
              <a:t>Performance of a varying workload </a:t>
            </a:r>
            <a:br>
              <a:rPr lang="en-US" sz="4000" spc="-80" dirty="0"/>
            </a:br>
            <a:r>
              <a:rPr lang="en-US" sz="4000" spc="-80" dirty="0"/>
              <a:t>(</a:t>
            </a:r>
            <a:r>
              <a:rPr lang="en-US" sz="4000" spc="-80" dirty="0">
                <a:solidFill>
                  <a:srgbClr val="00B0F0"/>
                </a:solidFill>
              </a:rPr>
              <a:t>unfavorable to the baseline system</a:t>
            </a:r>
            <a:r>
              <a:rPr lang="en-US" sz="4000" spc="-80" dirty="0"/>
              <a:t>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F91D64-6043-4A0B-872E-912454F24780}"/>
              </a:ext>
            </a:extLst>
          </p:cNvPr>
          <p:cNvSpPr/>
          <p:nvPr/>
        </p:nvSpPr>
        <p:spPr>
          <a:xfrm>
            <a:off x="6656122" y="2460496"/>
            <a:ext cx="1332845" cy="1473829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7541288-1698-461E-B2D9-80DFF7CD2C2E}"/>
              </a:ext>
            </a:extLst>
          </p:cNvPr>
          <p:cNvSpPr/>
          <p:nvPr/>
        </p:nvSpPr>
        <p:spPr>
          <a:xfrm>
            <a:off x="10671218" y="3068053"/>
            <a:ext cx="1332845" cy="838853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93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F48CE-DFDD-4839-BFE3-46B999856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3199"/>
            <a:ext cx="12192000" cy="901701"/>
          </a:xfrm>
        </p:spPr>
        <p:txBody>
          <a:bodyPr>
            <a:normAutofit/>
          </a:bodyPr>
          <a:lstStyle/>
          <a:p>
            <a:r>
              <a:rPr lang="en-US" sz="40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3DE16-718C-4D5E-9FC2-F329AF5D8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275" y="1411749"/>
            <a:ext cx="11940306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dirty="0"/>
              <a:t>Cache conflicts can significantly reduce application performance in clouds.</a:t>
            </a:r>
          </a:p>
          <a:p>
            <a:pPr marL="800100" lvl="1" indent="-342900">
              <a:buFont typeface="Calibri" panose="020F0502020204030204" pitchFamily="34" charset="0"/>
              <a:buChar char="−"/>
            </a:pPr>
            <a:r>
              <a:rPr lang="en-US" dirty="0"/>
              <a:t>Existing page placement mechanisms are ineffective due to virtualization.</a:t>
            </a:r>
          </a:p>
          <a:p>
            <a:pPr marL="227965" indent="-227965"/>
            <a:r>
              <a:rPr lang="en-US" dirty="0" err="1"/>
              <a:t>CoPlace</a:t>
            </a:r>
            <a:r>
              <a:rPr lang="en-US" dirty="0"/>
              <a:t> is portable and reduces cache conflicts with low overhead through two effective techniques.</a:t>
            </a:r>
            <a:endParaRPr lang="en-US" dirty="0">
              <a:cs typeface="Calibri"/>
            </a:endParaRPr>
          </a:p>
          <a:p>
            <a:pPr marL="800100" lvl="1" indent="-342900">
              <a:buFont typeface="Calibri" panose="020F0502020204030204" pitchFamily="34" charset="0"/>
              <a:buChar char="−"/>
            </a:pPr>
            <a:r>
              <a:rPr lang="en-US" dirty="0"/>
              <a:t>Guest OS makes page placement decisions and host OS only helps enforce decisions.</a:t>
            </a:r>
          </a:p>
          <a:p>
            <a:pPr marL="800100" lvl="1" indent="-342900">
              <a:buFont typeface="Calibri" panose="020F0502020204030204" pitchFamily="34" charset="0"/>
              <a:buChar char="−"/>
            </a:pPr>
            <a:r>
              <a:rPr lang="en-US" dirty="0"/>
              <a:t>Guest OS uses a fixed set of bits in guest physical addresses of the pages to map these pages to cache sets.</a:t>
            </a:r>
          </a:p>
          <a:p>
            <a:pPr marL="227965" indent="-227965"/>
            <a:r>
              <a:rPr lang="en-US" dirty="0"/>
              <a:t>Evaluation shows </a:t>
            </a:r>
            <a:r>
              <a:rPr lang="en-US" dirty="0" err="1"/>
              <a:t>CoPlace</a:t>
            </a:r>
            <a:r>
              <a:rPr lang="en-US" dirty="0"/>
              <a:t> can substantially reduce cache conflicts and improve application performance in virtualized clouds.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2DD2E6D5-0D59-47A4-9C71-3BAD4AF609CD}"/>
              </a:ext>
            </a:extLst>
          </p:cNvPr>
          <p:cNvSpPr txBox="1">
            <a:spLocks/>
          </p:cNvSpPr>
          <p:nvPr/>
        </p:nvSpPr>
        <p:spPr>
          <a:xfrm>
            <a:off x="9071224" y="631189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27</a:t>
            </a:fld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21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0671D-EE8B-4F82-82A2-ECE0C96CF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4528"/>
            <a:ext cx="12192000" cy="681271"/>
          </a:xfrm>
        </p:spPr>
        <p:txBody>
          <a:bodyPr>
            <a:noAutofit/>
          </a:bodyPr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322E2-60D9-4D1C-9D14-2A31217C8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3" y="915775"/>
            <a:ext cx="12129857" cy="51962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[1] 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Lo, David, et al. "Heracles: Improving resource efficiency at scale."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Proceedings of the 42nd Annual International Symposium on Computer Architecture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2015.</a:t>
            </a:r>
          </a:p>
          <a:p>
            <a:pPr marL="0" indent="0">
              <a:buNone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[2] 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Xiang,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Yaocheng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et al. "DCAPS: dynamic cache allocation with partial sharing."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Proceedings of the Thirteenth </a:t>
            </a:r>
            <a:r>
              <a:rPr lang="en-US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EuroSys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Conference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2018.</a:t>
            </a:r>
          </a:p>
          <a:p>
            <a:pPr marL="0" indent="0">
              <a:buNone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[3] 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Xu, Cong, et al. "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dCat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: dynamic cache management for efficient, performance-sensitive infrastructure-as-a-service."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Proceedings of the Thirteenth </a:t>
            </a:r>
            <a:r>
              <a:rPr lang="en-US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EuroSys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Conference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2018.</a:t>
            </a:r>
          </a:p>
          <a:p>
            <a:pPr marL="0" indent="0">
              <a:buNone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[4] 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Funaro,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Liran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Orna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Agmon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Ben-Yehuda, and Assaf Schuster. "Ginseng: Market-driven {LLC} allocation." 2016 {USENIX} Annual Technical Conference ({USENIX}{ATC} 16). 2016.</a:t>
            </a:r>
          </a:p>
          <a:p>
            <a:pPr marL="0" indent="0">
              <a:buNone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[5] 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González, Antonio, et al. "Eliminating cache conflict misses through XOR-based placement functions." Proceedings of the 11th international conference on Supercomputing. 1997.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96FDE1D6-C290-47AD-BBF9-169B7B12B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2482" y="6202018"/>
            <a:ext cx="2743200" cy="365125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28</a:t>
            </a:fld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4654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777CC-F295-4B7D-987F-8DF16126C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92" y="2373910"/>
            <a:ext cx="4509052" cy="1831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/>
              <a:t>Thank you!</a:t>
            </a:r>
          </a:p>
          <a:p>
            <a:pPr marL="0" indent="0" algn="ctr">
              <a:buNone/>
            </a:pPr>
            <a:r>
              <a:rPr lang="en-US" sz="5400"/>
              <a:t>Questions?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EE97EB3-9966-4046-9E2D-B37E0A810D6E}"/>
              </a:ext>
            </a:extLst>
          </p:cNvPr>
          <p:cNvSpPr txBox="1">
            <a:spLocks/>
          </p:cNvSpPr>
          <p:nvPr/>
        </p:nvSpPr>
        <p:spPr>
          <a:xfrm>
            <a:off x="9225336" y="634436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pPr/>
              <a:t>29</a:t>
            </a:fld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5" name="Picture 4" descr="C:\Users\dingxn\AppData\Local\Microsoft\Windows\Temporary Internet Files\Content.IE5\NSF68J5B\MC90008904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188" y="542714"/>
            <a:ext cx="3121711" cy="549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717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373C7-5ED6-4381-BD62-EE25B53D6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1999" cy="753461"/>
          </a:xfrm>
        </p:spPr>
        <p:txBody>
          <a:bodyPr>
            <a:normAutofit/>
          </a:bodyPr>
          <a:lstStyle/>
          <a:p>
            <a:r>
              <a:rPr lang="en-US" sz="4000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9EEA2-45D5-40B5-8AA4-00DEF153A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1484633"/>
            <a:ext cx="11778613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B0F0"/>
                </a:solidFill>
              </a:rPr>
              <a:t>Problem analysis: existing approaches for reducing cache conflicts are ineffective in clouds</a:t>
            </a:r>
          </a:p>
          <a:p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CoPlace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lvl="1">
              <a:buFont typeface="Calibri" panose="020F0502020204030204" pitchFamily="34" charset="0"/>
              <a:buChar char="̶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Design principles to achieve low overhead and high portability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Key techniques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KVM-based prototype implementation is tested with real world applications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Reduce LLC conflict levels (up to 22x) and tail latency (up to 121%)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D368CC90-0BDA-4DD3-9EF4-3C6BB7C2B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2482" y="6202018"/>
            <a:ext cx="2743200" cy="365125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3</a:t>
            </a:fld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172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25913EF-0D8B-465E-BAF1-09A210B11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49237" y="6492874"/>
            <a:ext cx="394635" cy="365125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4</a:t>
            </a:fld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3BA07C5E-2C1F-42C8-9BFA-29C0862D5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7" y="2945176"/>
            <a:ext cx="12095745" cy="3912823"/>
          </a:xfrm>
        </p:spPr>
        <p:txBody>
          <a:bodyPr>
            <a:normAutofit/>
          </a:bodyPr>
          <a:lstStyle/>
          <a:p>
            <a:r>
              <a:rPr lang="en-US" dirty="0"/>
              <a:t>Cache conflicts (conflict misses) are caused when data blocks are unevenly mapped to cache sets.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dirty="0"/>
              <a:t>Some cache sets are mapped with more data blocks than their capacities.</a:t>
            </a:r>
            <a:endParaRPr lang="en-US" b="1" i="1" dirty="0"/>
          </a:p>
          <a:p>
            <a:r>
              <a:rPr lang="en-US" dirty="0"/>
              <a:t>To reduce cache conflicts, data blocks must be mapped to cache sets evenly.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dirty="0"/>
              <a:t>Increase cache </a:t>
            </a:r>
            <a:r>
              <a:rPr lang="en-US" dirty="0" err="1"/>
              <a:t>associativities</a:t>
            </a:r>
            <a:r>
              <a:rPr lang="en-US" dirty="0"/>
              <a:t> </a:t>
            </a:r>
            <a:r>
              <a:rPr lang="en-US" sz="1400" dirty="0"/>
              <a:t>(Gonzalez et al.[ICS’97])</a:t>
            </a:r>
            <a:r>
              <a:rPr lang="en-US" dirty="0"/>
              <a:t>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No cache conflicts in the fully associative cache.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dirty="0"/>
              <a:t>Page placement mechanisms improve page allocations to workloads.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Leverage fixed mapping between pages and cache sets.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Allocate </a:t>
            </a:r>
            <a:r>
              <a:rPr lang="en-US" dirty="0">
                <a:solidFill>
                  <a:srgbClr val="00B0F0"/>
                </a:solidFill>
              </a:rPr>
              <a:t>non-conflicting pages </a:t>
            </a:r>
            <a:r>
              <a:rPr lang="en-US" dirty="0"/>
              <a:t>(pages mapped to different cache sets) to hold data to be accessed together, such that the data can be mapped to different cache sets.</a:t>
            </a: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6E727ECD-A7A3-48F7-A3A1-A678BA27A2CA}"/>
              </a:ext>
            </a:extLst>
          </p:cNvPr>
          <p:cNvSpPr/>
          <p:nvPr/>
        </p:nvSpPr>
        <p:spPr>
          <a:xfrm>
            <a:off x="6923209" y="639690"/>
            <a:ext cx="4138061" cy="22727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8" name="Rectangle: Rounded Corners 217">
            <a:extLst>
              <a:ext uri="{FF2B5EF4-FFF2-40B4-BE49-F238E27FC236}">
                <a16:creationId xmlns:a16="http://schemas.microsoft.com/office/drawing/2014/main" id="{0DD42FFF-90C8-45D9-A470-92599F4F7F90}"/>
              </a:ext>
            </a:extLst>
          </p:cNvPr>
          <p:cNvSpPr/>
          <p:nvPr/>
        </p:nvSpPr>
        <p:spPr>
          <a:xfrm>
            <a:off x="7070013" y="748714"/>
            <a:ext cx="1840752" cy="158485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C04004EB-DB5A-44E3-8005-17E8A5341348}"/>
              </a:ext>
            </a:extLst>
          </p:cNvPr>
          <p:cNvSpPr/>
          <p:nvPr/>
        </p:nvSpPr>
        <p:spPr>
          <a:xfrm>
            <a:off x="9532808" y="1282581"/>
            <a:ext cx="866335" cy="5094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FE9A5FAF-2DF5-4033-88CC-8BD794D60579}"/>
              </a:ext>
            </a:extLst>
          </p:cNvPr>
          <p:cNvSpPr txBox="1"/>
          <p:nvPr/>
        </p:nvSpPr>
        <p:spPr>
          <a:xfrm>
            <a:off x="9487574" y="590977"/>
            <a:ext cx="981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Cache</a:t>
            </a:r>
          </a:p>
        </p:txBody>
      </p:sp>
      <p:sp>
        <p:nvSpPr>
          <p:cNvPr id="224" name="Rectangle 5" descr="Light upward diagonal">
            <a:extLst>
              <a:ext uri="{FF2B5EF4-FFF2-40B4-BE49-F238E27FC236}">
                <a16:creationId xmlns:a16="http://schemas.microsoft.com/office/drawing/2014/main" id="{6F8784F1-9F3B-4C37-913A-CC104867E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8207" y="1298673"/>
            <a:ext cx="398333" cy="236199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lt1"/>
              </a:solidFill>
            </a:endParaRPr>
          </a:p>
        </p:txBody>
      </p:sp>
      <p:cxnSp>
        <p:nvCxnSpPr>
          <p:cNvPr id="225" name="Straight Arrow Connector 224">
            <a:extLst>
              <a:ext uri="{FF2B5EF4-FFF2-40B4-BE49-F238E27FC236}">
                <a16:creationId xmlns:a16="http://schemas.microsoft.com/office/drawing/2014/main" id="{1E111B3B-AD4E-4BBD-B916-8C9D6B18E176}"/>
              </a:ext>
            </a:extLst>
          </p:cNvPr>
          <p:cNvCxnSpPr>
            <a:cxnSpLocks/>
          </p:cNvCxnSpPr>
          <p:nvPr/>
        </p:nvCxnSpPr>
        <p:spPr>
          <a:xfrm>
            <a:off x="8633608" y="859817"/>
            <a:ext cx="882263" cy="4486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Arrow Connector 225">
            <a:extLst>
              <a:ext uri="{FF2B5EF4-FFF2-40B4-BE49-F238E27FC236}">
                <a16:creationId xmlns:a16="http://schemas.microsoft.com/office/drawing/2014/main" id="{7E374094-1BD8-43CA-AE20-26F8A6FB8CE4}"/>
              </a:ext>
            </a:extLst>
          </p:cNvPr>
          <p:cNvCxnSpPr>
            <a:cxnSpLocks/>
            <a:endCxn id="75" idx="0"/>
          </p:cNvCxnSpPr>
          <p:nvPr/>
        </p:nvCxnSpPr>
        <p:spPr>
          <a:xfrm flipV="1">
            <a:off x="8633608" y="1741248"/>
            <a:ext cx="912349" cy="45757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Rectangle 5" descr="Light upward diagonal">
            <a:extLst>
              <a:ext uri="{FF2B5EF4-FFF2-40B4-BE49-F238E27FC236}">
                <a16:creationId xmlns:a16="http://schemas.microsoft.com/office/drawing/2014/main" id="{BA652C81-C12F-44EA-9780-022BB3116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8207" y="1534872"/>
            <a:ext cx="398333" cy="236199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EA785867-059A-4736-848F-B330A36C0319}"/>
              </a:ext>
            </a:extLst>
          </p:cNvPr>
          <p:cNvSpPr txBox="1"/>
          <p:nvPr/>
        </p:nvSpPr>
        <p:spPr>
          <a:xfrm>
            <a:off x="7112233" y="723423"/>
            <a:ext cx="679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OS</a:t>
            </a: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BD349870-48E7-46FC-B66F-E381D6443BFA}"/>
              </a:ext>
            </a:extLst>
          </p:cNvPr>
          <p:cNvSpPr/>
          <p:nvPr/>
        </p:nvSpPr>
        <p:spPr>
          <a:xfrm>
            <a:off x="7667789" y="1921184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E3750BED-C7F8-49D5-B67E-584D35AB706D}"/>
              </a:ext>
            </a:extLst>
          </p:cNvPr>
          <p:cNvSpPr/>
          <p:nvPr/>
        </p:nvSpPr>
        <p:spPr>
          <a:xfrm>
            <a:off x="7655746" y="854747"/>
            <a:ext cx="950268" cy="2997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813193EA-8F25-4808-9C4F-E76B3313FE1A}"/>
              </a:ext>
            </a:extLst>
          </p:cNvPr>
          <p:cNvSpPr/>
          <p:nvPr/>
        </p:nvSpPr>
        <p:spPr>
          <a:xfrm>
            <a:off x="7655746" y="1210846"/>
            <a:ext cx="950268" cy="2997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E1EE7CF5-67BE-4D29-9002-17E57ECB5120}"/>
              </a:ext>
            </a:extLst>
          </p:cNvPr>
          <p:cNvSpPr/>
          <p:nvPr/>
        </p:nvSpPr>
        <p:spPr>
          <a:xfrm>
            <a:off x="7658609" y="1566945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1" name="Rectangle 5" descr="Light upward diagonal">
            <a:extLst>
              <a:ext uri="{FF2B5EF4-FFF2-40B4-BE49-F238E27FC236}">
                <a16:creationId xmlns:a16="http://schemas.microsoft.com/office/drawing/2014/main" id="{E30848CC-6063-4D1E-8638-32BA4C1EA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0802" y="1299060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2" name="Rectangle 5" descr="Light upward diagonal">
            <a:extLst>
              <a:ext uri="{FF2B5EF4-FFF2-40B4-BE49-F238E27FC236}">
                <a16:creationId xmlns:a16="http://schemas.microsoft.com/office/drawing/2014/main" id="{8DF26BDF-F8E3-4B91-A1C2-5FC8AA868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0802" y="1535259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5" name="Left Brace 74">
            <a:extLst>
              <a:ext uri="{FF2B5EF4-FFF2-40B4-BE49-F238E27FC236}">
                <a16:creationId xmlns:a16="http://schemas.microsoft.com/office/drawing/2014/main" id="{91175922-930A-40CD-9072-C8BF3247C082}"/>
              </a:ext>
            </a:extLst>
          </p:cNvPr>
          <p:cNvSpPr/>
          <p:nvPr/>
        </p:nvSpPr>
        <p:spPr>
          <a:xfrm rot="16200000">
            <a:off x="9656328" y="1630876"/>
            <a:ext cx="626395" cy="847138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E026435-0905-4B1F-B7A0-8D0CDAA19DA8}"/>
              </a:ext>
            </a:extLst>
          </p:cNvPr>
          <p:cNvSpPr txBox="1"/>
          <p:nvPr/>
        </p:nvSpPr>
        <p:spPr>
          <a:xfrm>
            <a:off x="8744820" y="2201125"/>
            <a:ext cx="23583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evenly mapped, </a:t>
            </a:r>
          </a:p>
          <a:p>
            <a:pPr algn="ctr"/>
            <a:r>
              <a:rPr lang="en-US" sz="2400" b="1" dirty="0">
                <a:solidFill>
                  <a:srgbClr val="00B0F0"/>
                </a:solidFill>
              </a:rPr>
              <a:t>no extra conflicts</a:t>
            </a:r>
          </a:p>
        </p:txBody>
      </p:sp>
      <p:sp>
        <p:nvSpPr>
          <p:cNvPr id="81" name="Title 1">
            <a:extLst>
              <a:ext uri="{FF2B5EF4-FFF2-40B4-BE49-F238E27FC236}">
                <a16:creationId xmlns:a16="http://schemas.microsoft.com/office/drawing/2014/main" id="{B2A72F67-731A-45C3-8070-BC2CF48BFB41}"/>
              </a:ext>
            </a:extLst>
          </p:cNvPr>
          <p:cNvSpPr txBox="1">
            <a:spLocks/>
          </p:cNvSpPr>
          <p:nvPr/>
        </p:nvSpPr>
        <p:spPr>
          <a:xfrm>
            <a:off x="0" y="132155"/>
            <a:ext cx="12143872" cy="400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Existing approaches to reduce cache conflicts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23C28-49A1-400F-A43B-F40CC7CA17F0}"/>
              </a:ext>
            </a:extLst>
          </p:cNvPr>
          <p:cNvSpPr/>
          <p:nvPr/>
        </p:nvSpPr>
        <p:spPr>
          <a:xfrm>
            <a:off x="734155" y="623479"/>
            <a:ext cx="5259413" cy="22727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D729756E-056A-4B5E-8604-3D312F154C92}"/>
              </a:ext>
            </a:extLst>
          </p:cNvPr>
          <p:cNvSpPr/>
          <p:nvPr/>
        </p:nvSpPr>
        <p:spPr>
          <a:xfrm>
            <a:off x="880959" y="732503"/>
            <a:ext cx="1840752" cy="161609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4A49DC8-97C7-40BD-8E71-873AAF63A2B4}"/>
              </a:ext>
            </a:extLst>
          </p:cNvPr>
          <p:cNvSpPr/>
          <p:nvPr/>
        </p:nvSpPr>
        <p:spPr>
          <a:xfrm>
            <a:off x="3343754" y="1266370"/>
            <a:ext cx="866335" cy="5094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2758163-D777-4C61-8152-5B1531CCBB7C}"/>
              </a:ext>
            </a:extLst>
          </p:cNvPr>
          <p:cNvSpPr txBox="1"/>
          <p:nvPr/>
        </p:nvSpPr>
        <p:spPr>
          <a:xfrm>
            <a:off x="3263746" y="517062"/>
            <a:ext cx="981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Cache</a:t>
            </a:r>
          </a:p>
        </p:txBody>
      </p:sp>
      <p:sp>
        <p:nvSpPr>
          <p:cNvPr id="60" name="Rectangle 5" descr="Light upward diagonal">
            <a:extLst>
              <a:ext uri="{FF2B5EF4-FFF2-40B4-BE49-F238E27FC236}">
                <a16:creationId xmlns:a16="http://schemas.microsoft.com/office/drawing/2014/main" id="{AB0310A1-09A3-4B8E-85BA-B95F6064F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3" y="1282462"/>
            <a:ext cx="398333" cy="236199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lt1"/>
              </a:solidFill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6C3ADC0-376F-4B3C-AFC3-1EFA874DB466}"/>
              </a:ext>
            </a:extLst>
          </p:cNvPr>
          <p:cNvCxnSpPr>
            <a:cxnSpLocks/>
          </p:cNvCxnSpPr>
          <p:nvPr/>
        </p:nvCxnSpPr>
        <p:spPr>
          <a:xfrm>
            <a:off x="2444554" y="843606"/>
            <a:ext cx="882263" cy="4486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38953A03-E1B5-4776-89FF-FEDD662167C0}"/>
              </a:ext>
            </a:extLst>
          </p:cNvPr>
          <p:cNvCxnSpPr>
            <a:cxnSpLocks/>
            <a:endCxn id="71" idx="0"/>
          </p:cNvCxnSpPr>
          <p:nvPr/>
        </p:nvCxnSpPr>
        <p:spPr>
          <a:xfrm flipV="1">
            <a:off x="2444554" y="1725037"/>
            <a:ext cx="912349" cy="45757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5" descr="Light upward diagonal">
            <a:extLst>
              <a:ext uri="{FF2B5EF4-FFF2-40B4-BE49-F238E27FC236}">
                <a16:creationId xmlns:a16="http://schemas.microsoft.com/office/drawing/2014/main" id="{ED9AAE85-DE98-401F-9402-D47BD7CE6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3" y="1518661"/>
            <a:ext cx="398333" cy="236199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7282919-22BE-4030-8485-3ED6E49F9AB0}"/>
              </a:ext>
            </a:extLst>
          </p:cNvPr>
          <p:cNvSpPr txBox="1"/>
          <p:nvPr/>
        </p:nvSpPr>
        <p:spPr>
          <a:xfrm>
            <a:off x="923179" y="707212"/>
            <a:ext cx="679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OS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6784838-38F3-449A-976C-08D1A333EB20}"/>
              </a:ext>
            </a:extLst>
          </p:cNvPr>
          <p:cNvSpPr/>
          <p:nvPr/>
        </p:nvSpPr>
        <p:spPr>
          <a:xfrm>
            <a:off x="1478735" y="1904973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71A05A1-60D5-4202-AE70-E00B26BB6E00}"/>
              </a:ext>
            </a:extLst>
          </p:cNvPr>
          <p:cNvSpPr/>
          <p:nvPr/>
        </p:nvSpPr>
        <p:spPr>
          <a:xfrm>
            <a:off x="1466692" y="838536"/>
            <a:ext cx="950268" cy="2997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9893F1-1755-4DBB-BE14-D70617F91215}"/>
              </a:ext>
            </a:extLst>
          </p:cNvPr>
          <p:cNvSpPr/>
          <p:nvPr/>
        </p:nvSpPr>
        <p:spPr>
          <a:xfrm>
            <a:off x="1466692" y="1194635"/>
            <a:ext cx="950268" cy="2997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4582E90-EED6-4B6D-8FB5-49EC1C1CFAED}"/>
              </a:ext>
            </a:extLst>
          </p:cNvPr>
          <p:cNvSpPr/>
          <p:nvPr/>
        </p:nvSpPr>
        <p:spPr>
          <a:xfrm>
            <a:off x="1469555" y="1550734"/>
            <a:ext cx="950268" cy="2997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9" name="Rectangle 5" descr="Light upward diagonal">
            <a:extLst>
              <a:ext uri="{FF2B5EF4-FFF2-40B4-BE49-F238E27FC236}">
                <a16:creationId xmlns:a16="http://schemas.microsoft.com/office/drawing/2014/main" id="{B4AF2181-B8F6-4A2E-8C98-80C5D7126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1748" y="1282849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0" name="Rectangle 5" descr="Light upward diagonal">
            <a:extLst>
              <a:ext uri="{FF2B5EF4-FFF2-40B4-BE49-F238E27FC236}">
                <a16:creationId xmlns:a16="http://schemas.microsoft.com/office/drawing/2014/main" id="{92A34865-72A6-41C0-850A-5315CFD7F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1748" y="1519048"/>
            <a:ext cx="398333" cy="236199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1" name="Left Brace 70">
            <a:extLst>
              <a:ext uri="{FF2B5EF4-FFF2-40B4-BE49-F238E27FC236}">
                <a16:creationId xmlns:a16="http://schemas.microsoft.com/office/drawing/2014/main" id="{FCA615E9-BB04-4F12-B3F2-FBE21D96345A}"/>
              </a:ext>
            </a:extLst>
          </p:cNvPr>
          <p:cNvSpPr/>
          <p:nvPr/>
        </p:nvSpPr>
        <p:spPr>
          <a:xfrm rot="16200000">
            <a:off x="3467274" y="1614665"/>
            <a:ext cx="626395" cy="847138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48945F9-3E9A-4754-BC3A-10A0C59EE88A}"/>
              </a:ext>
            </a:extLst>
          </p:cNvPr>
          <p:cNvSpPr txBox="1"/>
          <p:nvPr/>
        </p:nvSpPr>
        <p:spPr>
          <a:xfrm>
            <a:off x="2443314" y="2172962"/>
            <a:ext cx="25876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unevenly mapped, </a:t>
            </a:r>
          </a:p>
          <a:p>
            <a:pPr algn="ctr"/>
            <a:r>
              <a:rPr lang="en-US" sz="2400" b="1" dirty="0">
                <a:solidFill>
                  <a:srgbClr val="00B0F0"/>
                </a:solidFill>
              </a:rPr>
              <a:t>extra conflicts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7B9C6414-F694-459D-B302-3AFA7D63A415}"/>
              </a:ext>
            </a:extLst>
          </p:cNvPr>
          <p:cNvCxnSpPr>
            <a:cxnSpLocks/>
          </p:cNvCxnSpPr>
          <p:nvPr/>
        </p:nvCxnSpPr>
        <p:spPr>
          <a:xfrm flipV="1">
            <a:off x="3978708" y="1419398"/>
            <a:ext cx="533209" cy="262937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CE1CB981-9960-4686-8CD7-BBD9BFE083F3}"/>
              </a:ext>
            </a:extLst>
          </p:cNvPr>
          <p:cNvSpPr txBox="1"/>
          <p:nvPr/>
        </p:nvSpPr>
        <p:spPr>
          <a:xfrm>
            <a:off x="4164104" y="1172437"/>
            <a:ext cx="21593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unmapped</a:t>
            </a:r>
          </a:p>
        </p:txBody>
      </p:sp>
      <p:sp>
        <p:nvSpPr>
          <p:cNvPr id="74" name="Rectangle 5" descr="Light upward diagonal">
            <a:extLst>
              <a:ext uri="{FF2B5EF4-FFF2-40B4-BE49-F238E27FC236}">
                <a16:creationId xmlns:a16="http://schemas.microsoft.com/office/drawing/2014/main" id="{EE539DA3-12F5-43D0-8072-D7C24023F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94" y="957878"/>
            <a:ext cx="398333" cy="236199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75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0" animBg="1"/>
      <p:bldP spid="218" grpId="0" animBg="1"/>
      <p:bldP spid="220" grpId="0" animBg="1"/>
      <p:bldP spid="222" grpId="0"/>
      <p:bldP spid="224" grpId="0" animBg="1"/>
      <p:bldP spid="227" grpId="0" animBg="1"/>
      <p:bldP spid="235" grpId="0"/>
      <p:bldP spid="236" grpId="0" animBg="1"/>
      <p:bldP spid="242" grpId="0" animBg="1"/>
      <p:bldP spid="243" grpId="0" animBg="1"/>
      <p:bldP spid="244" grpId="0" animBg="1"/>
      <p:bldP spid="251" grpId="0" animBg="1"/>
      <p:bldP spid="252" grpId="0" animBg="1"/>
      <p:bldP spid="75" grpId="0" animBg="1"/>
      <p:bldP spid="76" grpId="0"/>
      <p:bldP spid="60" grpId="0" animBg="1"/>
      <p:bldP spid="63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25913EF-0D8B-465E-BAF1-09A210B11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872" y="6394524"/>
            <a:ext cx="461619" cy="365125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5</a:t>
            </a:fld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3BA07C5E-2C1F-42C8-9BFA-29C0862D5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09" y="1309254"/>
            <a:ext cx="12100982" cy="1184563"/>
          </a:xfrm>
        </p:spPr>
        <p:txBody>
          <a:bodyPr>
            <a:normAutofit/>
          </a:bodyPr>
          <a:lstStyle/>
          <a:p>
            <a:r>
              <a:rPr lang="en-US" dirty="0"/>
              <a:t>LLC partitioning reduces the ``effective'' cache associativity for each workload.</a:t>
            </a:r>
          </a:p>
        </p:txBody>
      </p:sp>
      <p:sp>
        <p:nvSpPr>
          <p:cNvPr id="81" name="Title 1">
            <a:extLst>
              <a:ext uri="{FF2B5EF4-FFF2-40B4-BE49-F238E27FC236}">
                <a16:creationId xmlns:a16="http://schemas.microsoft.com/office/drawing/2014/main" id="{B2A72F67-731A-45C3-8070-BC2CF48BFB4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91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Existing solutions are ineffective in virtualized clouds</a:t>
            </a:r>
          </a:p>
        </p:txBody>
      </p:sp>
    </p:spTree>
    <p:extLst>
      <p:ext uri="{BB962C8B-B14F-4D97-AF65-F5344CB8AC3E}">
        <p14:creationId xmlns:p14="http://schemas.microsoft.com/office/powerpoint/2010/main" val="2584633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25913EF-0D8B-465E-BAF1-09A210B11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872" y="6394524"/>
            <a:ext cx="461619" cy="365125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6</a:t>
            </a:fld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9409CB2-85EB-4CDE-BF34-9B6176B676D5}"/>
              </a:ext>
            </a:extLst>
          </p:cNvPr>
          <p:cNvSpPr/>
          <p:nvPr/>
        </p:nvSpPr>
        <p:spPr>
          <a:xfrm>
            <a:off x="45510" y="3937106"/>
            <a:ext cx="12100982" cy="22727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093C54F2-FB58-4435-B64F-73DB70C38234}"/>
              </a:ext>
            </a:extLst>
          </p:cNvPr>
          <p:cNvSpPr/>
          <p:nvPr/>
        </p:nvSpPr>
        <p:spPr>
          <a:xfrm>
            <a:off x="7172982" y="4046130"/>
            <a:ext cx="1840752" cy="158485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AE93043-F240-4FC5-B867-6F70D4A8ACD9}"/>
              </a:ext>
            </a:extLst>
          </p:cNvPr>
          <p:cNvSpPr/>
          <p:nvPr/>
        </p:nvSpPr>
        <p:spPr>
          <a:xfrm>
            <a:off x="9635777" y="4579997"/>
            <a:ext cx="866335" cy="5094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588B633-DE2C-4774-95BD-484F19248B20}"/>
              </a:ext>
            </a:extLst>
          </p:cNvPr>
          <p:cNvSpPr txBox="1"/>
          <p:nvPr/>
        </p:nvSpPr>
        <p:spPr>
          <a:xfrm>
            <a:off x="10703306" y="4590416"/>
            <a:ext cx="981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Cache</a:t>
            </a:r>
          </a:p>
        </p:txBody>
      </p:sp>
      <p:sp>
        <p:nvSpPr>
          <p:cNvPr id="37" name="Rectangle 5" descr="Light upward diagonal">
            <a:extLst>
              <a:ext uri="{FF2B5EF4-FFF2-40B4-BE49-F238E27FC236}">
                <a16:creationId xmlns:a16="http://schemas.microsoft.com/office/drawing/2014/main" id="{A4BBCBA9-365D-4C76-B950-62828A6A6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1176" y="4596089"/>
            <a:ext cx="398333" cy="236199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lt1"/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B8E64CA-76FA-41BF-A13F-E1998D5EB94E}"/>
              </a:ext>
            </a:extLst>
          </p:cNvPr>
          <p:cNvCxnSpPr>
            <a:cxnSpLocks/>
          </p:cNvCxnSpPr>
          <p:nvPr/>
        </p:nvCxnSpPr>
        <p:spPr>
          <a:xfrm>
            <a:off x="8736577" y="4157233"/>
            <a:ext cx="882263" cy="4486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3F5B9EC-8580-48C5-9772-143FB224F024}"/>
              </a:ext>
            </a:extLst>
          </p:cNvPr>
          <p:cNvCxnSpPr>
            <a:cxnSpLocks/>
          </p:cNvCxnSpPr>
          <p:nvPr/>
        </p:nvCxnSpPr>
        <p:spPr>
          <a:xfrm flipV="1">
            <a:off x="8736577" y="5038664"/>
            <a:ext cx="912349" cy="45757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5" descr="Light upward diagonal">
            <a:extLst>
              <a:ext uri="{FF2B5EF4-FFF2-40B4-BE49-F238E27FC236}">
                <a16:creationId xmlns:a16="http://schemas.microsoft.com/office/drawing/2014/main" id="{55031CAE-8D3E-4070-A689-6973F6BAF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1176" y="4832288"/>
            <a:ext cx="398333" cy="236199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DE2FD85-3249-4D79-99C4-DF8B97EE9517}"/>
              </a:ext>
            </a:extLst>
          </p:cNvPr>
          <p:cNvSpPr txBox="1"/>
          <p:nvPr/>
        </p:nvSpPr>
        <p:spPr>
          <a:xfrm>
            <a:off x="7215202" y="4020839"/>
            <a:ext cx="679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742F138-4286-4C62-AD17-39B213B77C63}"/>
              </a:ext>
            </a:extLst>
          </p:cNvPr>
          <p:cNvSpPr/>
          <p:nvPr/>
        </p:nvSpPr>
        <p:spPr>
          <a:xfrm>
            <a:off x="7770758" y="5218600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EDA8214-B988-47BA-A0B5-747BAABBD7C6}"/>
              </a:ext>
            </a:extLst>
          </p:cNvPr>
          <p:cNvSpPr/>
          <p:nvPr/>
        </p:nvSpPr>
        <p:spPr>
          <a:xfrm>
            <a:off x="7758715" y="4152163"/>
            <a:ext cx="950268" cy="2997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7B66264-C024-4C80-BB95-74F210F6537C}"/>
              </a:ext>
            </a:extLst>
          </p:cNvPr>
          <p:cNvSpPr/>
          <p:nvPr/>
        </p:nvSpPr>
        <p:spPr>
          <a:xfrm>
            <a:off x="7758715" y="4508262"/>
            <a:ext cx="950268" cy="2997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A3EAB5E-3049-4420-8B16-21305A65F69E}"/>
              </a:ext>
            </a:extLst>
          </p:cNvPr>
          <p:cNvSpPr/>
          <p:nvPr/>
        </p:nvSpPr>
        <p:spPr>
          <a:xfrm>
            <a:off x="7761578" y="4864361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53" name="Rectangle 5" descr="Light upward diagonal">
            <a:extLst>
              <a:ext uri="{FF2B5EF4-FFF2-40B4-BE49-F238E27FC236}">
                <a16:creationId xmlns:a16="http://schemas.microsoft.com/office/drawing/2014/main" id="{B345D89F-0240-49E3-9121-56D609CB2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3771" y="4596476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55" name="Rectangle 5" descr="Light upward diagonal">
            <a:extLst>
              <a:ext uri="{FF2B5EF4-FFF2-40B4-BE49-F238E27FC236}">
                <a16:creationId xmlns:a16="http://schemas.microsoft.com/office/drawing/2014/main" id="{12055A16-F868-416A-97BB-8FC222BA0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3771" y="4832675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3" name="Left Brace 62">
            <a:extLst>
              <a:ext uri="{FF2B5EF4-FFF2-40B4-BE49-F238E27FC236}">
                <a16:creationId xmlns:a16="http://schemas.microsoft.com/office/drawing/2014/main" id="{915E187C-A9F5-4792-93D9-BD3558E7E04A}"/>
              </a:ext>
            </a:extLst>
          </p:cNvPr>
          <p:cNvSpPr/>
          <p:nvPr/>
        </p:nvSpPr>
        <p:spPr>
          <a:xfrm rot="16200000">
            <a:off x="9765668" y="4993278"/>
            <a:ext cx="626395" cy="847138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B7B8319-AE37-4D80-8D26-12A3ED4628E6}"/>
              </a:ext>
            </a:extLst>
          </p:cNvPr>
          <p:cNvSpPr txBox="1"/>
          <p:nvPr/>
        </p:nvSpPr>
        <p:spPr>
          <a:xfrm>
            <a:off x="8854160" y="5563527"/>
            <a:ext cx="23583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evenly mapped in </a:t>
            </a:r>
            <a:r>
              <a:rPr lang="en-US" sz="2400" b="1" dirty="0">
                <a:solidFill>
                  <a:srgbClr val="FF0000"/>
                </a:solidFill>
              </a:rPr>
              <a:t>real</a:t>
            </a:r>
            <a:r>
              <a:rPr lang="en-US" sz="2400" b="1" dirty="0">
                <a:solidFill>
                  <a:srgbClr val="00B0F0"/>
                </a:solidFill>
              </a:rPr>
              <a:t> cache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5B1A65E-7CF3-4078-B9B4-E02D36993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09" y="1309254"/>
            <a:ext cx="12100982" cy="1184563"/>
          </a:xfrm>
        </p:spPr>
        <p:txBody>
          <a:bodyPr>
            <a:normAutofit/>
          </a:bodyPr>
          <a:lstStyle/>
          <a:p>
            <a:r>
              <a:rPr lang="en-US" dirty="0"/>
              <a:t>LLC partitioning reduces the ``effective'' cache associativity for each workload.</a:t>
            </a:r>
          </a:p>
          <a:p>
            <a:r>
              <a:rPr lang="en-US" dirty="0"/>
              <a:t>Page placement mechanisms are ineffective due to virtualization.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C29280CF-CF2B-40BD-B73F-BAB10266A0F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91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Existing solutions are ineffective in virtualized clouds</a:t>
            </a:r>
          </a:p>
        </p:txBody>
      </p:sp>
    </p:spTree>
    <p:extLst>
      <p:ext uri="{BB962C8B-B14F-4D97-AF65-F5344CB8AC3E}">
        <p14:creationId xmlns:p14="http://schemas.microsoft.com/office/powerpoint/2010/main" val="390216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25913EF-0D8B-465E-BAF1-09A210B11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872" y="6394524"/>
            <a:ext cx="461619" cy="365125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7</a:t>
            </a:fld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372EC3DE-D4D3-4CC9-B547-0DFE565D7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09" y="1309254"/>
            <a:ext cx="12100982" cy="1184563"/>
          </a:xfrm>
        </p:spPr>
        <p:txBody>
          <a:bodyPr>
            <a:normAutofit/>
          </a:bodyPr>
          <a:lstStyle/>
          <a:p>
            <a:r>
              <a:rPr lang="en-US" dirty="0"/>
              <a:t>LLC partitioning reduces the ``effective'' cache associativity for each workload.</a:t>
            </a:r>
          </a:p>
          <a:p>
            <a:r>
              <a:rPr lang="en-US" dirty="0"/>
              <a:t>Page placement mechanisms are ineffective due to virtualization.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0001F8F2-0EE6-497B-B969-64F6ED6E861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91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Existing solutions are ineffective in virtualized clouds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0EF90F2-297A-489D-8CCB-6E12BF15774D}"/>
              </a:ext>
            </a:extLst>
          </p:cNvPr>
          <p:cNvSpPr/>
          <p:nvPr/>
        </p:nvSpPr>
        <p:spPr>
          <a:xfrm>
            <a:off x="45509" y="3934290"/>
            <a:ext cx="12100982" cy="22727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248555EB-F593-4E47-B36F-3E8E594F1AF1}"/>
              </a:ext>
            </a:extLst>
          </p:cNvPr>
          <p:cNvSpPr/>
          <p:nvPr/>
        </p:nvSpPr>
        <p:spPr>
          <a:xfrm>
            <a:off x="6931329" y="4163336"/>
            <a:ext cx="2512846" cy="158485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63CE8AA-E8ED-4752-A129-45DF5A7DE137}"/>
              </a:ext>
            </a:extLst>
          </p:cNvPr>
          <p:cNvSpPr/>
          <p:nvPr/>
        </p:nvSpPr>
        <p:spPr>
          <a:xfrm>
            <a:off x="10066217" y="4697203"/>
            <a:ext cx="866335" cy="5094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FCACAAC-453D-4742-A982-334A24F9F8F4}"/>
              </a:ext>
            </a:extLst>
          </p:cNvPr>
          <p:cNvSpPr txBox="1"/>
          <p:nvPr/>
        </p:nvSpPr>
        <p:spPr>
          <a:xfrm>
            <a:off x="10998101" y="4537669"/>
            <a:ext cx="1131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Virtual</a:t>
            </a:r>
          </a:p>
          <a:p>
            <a:pPr algn="ctr"/>
            <a:r>
              <a:rPr lang="en-US" sz="2400" b="1" dirty="0"/>
              <a:t>Cache</a:t>
            </a:r>
          </a:p>
        </p:txBody>
      </p:sp>
      <p:sp>
        <p:nvSpPr>
          <p:cNvPr id="40" name="Rectangle 5" descr="Light upward diagonal">
            <a:extLst>
              <a:ext uri="{FF2B5EF4-FFF2-40B4-BE49-F238E27FC236}">
                <a16:creationId xmlns:a16="http://schemas.microsoft.com/office/drawing/2014/main" id="{896D56F0-AF4F-4FF6-A487-7FF987E1B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1616" y="4713295"/>
            <a:ext cx="398333" cy="236199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lt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CE1005B-8999-4E69-A250-2437C9592797}"/>
              </a:ext>
            </a:extLst>
          </p:cNvPr>
          <p:cNvCxnSpPr>
            <a:cxnSpLocks/>
          </p:cNvCxnSpPr>
          <p:nvPr/>
        </p:nvCxnSpPr>
        <p:spPr>
          <a:xfrm>
            <a:off x="9167017" y="4274439"/>
            <a:ext cx="882263" cy="4486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A7C89FF-3A24-4DB4-8FB1-7460725B5FEE}"/>
              </a:ext>
            </a:extLst>
          </p:cNvPr>
          <p:cNvCxnSpPr>
            <a:cxnSpLocks/>
          </p:cNvCxnSpPr>
          <p:nvPr/>
        </p:nvCxnSpPr>
        <p:spPr>
          <a:xfrm flipV="1">
            <a:off x="9167017" y="5155870"/>
            <a:ext cx="912349" cy="45757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5" descr="Light upward diagonal">
            <a:extLst>
              <a:ext uri="{FF2B5EF4-FFF2-40B4-BE49-F238E27FC236}">
                <a16:creationId xmlns:a16="http://schemas.microsoft.com/office/drawing/2014/main" id="{19EB20E1-DAAC-4CF2-9ACD-D32D449EA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1616" y="4949494"/>
            <a:ext cx="398333" cy="236199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65B5790-CE5C-43F6-BC5B-4B1018CBF4F1}"/>
              </a:ext>
            </a:extLst>
          </p:cNvPr>
          <p:cNvSpPr/>
          <p:nvPr/>
        </p:nvSpPr>
        <p:spPr>
          <a:xfrm>
            <a:off x="8201198" y="5335806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901EA02-D984-4193-B684-6EDBB6FAD16D}"/>
              </a:ext>
            </a:extLst>
          </p:cNvPr>
          <p:cNvSpPr/>
          <p:nvPr/>
        </p:nvSpPr>
        <p:spPr>
          <a:xfrm>
            <a:off x="8189155" y="4269369"/>
            <a:ext cx="950268" cy="2997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7125483-8EC0-4555-9CAE-2D3B3A0E4FD7}"/>
              </a:ext>
            </a:extLst>
          </p:cNvPr>
          <p:cNvSpPr/>
          <p:nvPr/>
        </p:nvSpPr>
        <p:spPr>
          <a:xfrm>
            <a:off x="8189155" y="4625468"/>
            <a:ext cx="950268" cy="2997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75B2A77-ECD3-47D8-A7DB-6345AECCA01B}"/>
              </a:ext>
            </a:extLst>
          </p:cNvPr>
          <p:cNvSpPr/>
          <p:nvPr/>
        </p:nvSpPr>
        <p:spPr>
          <a:xfrm>
            <a:off x="8192018" y="4981567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53" name="Rectangle 5" descr="Light upward diagonal">
            <a:extLst>
              <a:ext uri="{FF2B5EF4-FFF2-40B4-BE49-F238E27FC236}">
                <a16:creationId xmlns:a16="http://schemas.microsoft.com/office/drawing/2014/main" id="{5536C287-3666-4BD3-BE99-86E635C95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4211" y="4713682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54" name="Rectangle 5" descr="Light upward diagonal">
            <a:extLst>
              <a:ext uri="{FF2B5EF4-FFF2-40B4-BE49-F238E27FC236}">
                <a16:creationId xmlns:a16="http://schemas.microsoft.com/office/drawing/2014/main" id="{0125EABB-5AB4-4FBE-9988-61BF77B04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4211" y="4949881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227997F-B914-4FFA-BBF2-8B740FF6CF01}"/>
              </a:ext>
            </a:extLst>
          </p:cNvPr>
          <p:cNvSpPr txBox="1"/>
          <p:nvPr/>
        </p:nvSpPr>
        <p:spPr>
          <a:xfrm>
            <a:off x="6912797" y="4097854"/>
            <a:ext cx="1391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Guest OS</a:t>
            </a:r>
          </a:p>
        </p:txBody>
      </p:sp>
      <p:sp>
        <p:nvSpPr>
          <p:cNvPr id="75" name="Left Brace 74">
            <a:extLst>
              <a:ext uri="{FF2B5EF4-FFF2-40B4-BE49-F238E27FC236}">
                <a16:creationId xmlns:a16="http://schemas.microsoft.com/office/drawing/2014/main" id="{DD174587-15DA-4D56-A56D-5BA9584E9119}"/>
              </a:ext>
            </a:extLst>
          </p:cNvPr>
          <p:cNvSpPr/>
          <p:nvPr/>
        </p:nvSpPr>
        <p:spPr>
          <a:xfrm rot="16200000">
            <a:off x="10186064" y="4990462"/>
            <a:ext cx="626395" cy="847138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7B3ADF3-F16F-4726-A852-F7A9CA95D482}"/>
              </a:ext>
            </a:extLst>
          </p:cNvPr>
          <p:cNvSpPr txBox="1"/>
          <p:nvPr/>
        </p:nvSpPr>
        <p:spPr>
          <a:xfrm>
            <a:off x="9326511" y="5560711"/>
            <a:ext cx="23583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evenly mapped in </a:t>
            </a:r>
            <a:r>
              <a:rPr lang="en-US" sz="2400" b="1" dirty="0">
                <a:solidFill>
                  <a:srgbClr val="FF0000"/>
                </a:solidFill>
              </a:rPr>
              <a:t>virtual</a:t>
            </a:r>
            <a:r>
              <a:rPr lang="en-US" sz="2400" b="1" dirty="0">
                <a:solidFill>
                  <a:srgbClr val="00B0F0"/>
                </a:solidFill>
              </a:rPr>
              <a:t> cache</a:t>
            </a:r>
          </a:p>
        </p:txBody>
      </p:sp>
    </p:spTree>
    <p:extLst>
      <p:ext uri="{BB962C8B-B14F-4D97-AF65-F5344CB8AC3E}">
        <p14:creationId xmlns:p14="http://schemas.microsoft.com/office/powerpoint/2010/main" val="3220394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25913EF-0D8B-465E-BAF1-09A210B11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872" y="6394524"/>
            <a:ext cx="461619" cy="365125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8</a:t>
            </a:fld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0" name="Content Placeholder 2">
            <a:extLst>
              <a:ext uri="{FF2B5EF4-FFF2-40B4-BE49-F238E27FC236}">
                <a16:creationId xmlns:a16="http://schemas.microsoft.com/office/drawing/2014/main" id="{88587453-FFBB-458C-835C-F34B20BD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09" y="1309254"/>
            <a:ext cx="12100982" cy="1184563"/>
          </a:xfrm>
        </p:spPr>
        <p:txBody>
          <a:bodyPr>
            <a:normAutofit/>
          </a:bodyPr>
          <a:lstStyle/>
          <a:p>
            <a:r>
              <a:rPr lang="en-US" dirty="0"/>
              <a:t>LLC partitioning reduces the ``effective'' cache associativity for each workload.</a:t>
            </a:r>
          </a:p>
          <a:p>
            <a:r>
              <a:rPr lang="en-US" dirty="0"/>
              <a:t>Page placement mechanisms are ineffective due to virtualization.</a:t>
            </a:r>
          </a:p>
        </p:txBody>
      </p:sp>
      <p:sp>
        <p:nvSpPr>
          <p:cNvPr id="62" name="Title 1">
            <a:extLst>
              <a:ext uri="{FF2B5EF4-FFF2-40B4-BE49-F238E27FC236}">
                <a16:creationId xmlns:a16="http://schemas.microsoft.com/office/drawing/2014/main" id="{ACA39EEA-E38B-4085-8572-0CEFE8E6282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91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Existing solutions are ineffective in virtualized clouds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5D49073-4A70-40F1-BA66-6658653FD02E}"/>
              </a:ext>
            </a:extLst>
          </p:cNvPr>
          <p:cNvSpPr/>
          <p:nvPr/>
        </p:nvSpPr>
        <p:spPr>
          <a:xfrm>
            <a:off x="45509" y="3934290"/>
            <a:ext cx="12100982" cy="22727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54BD824D-31AC-40AD-8EDC-725B5FC3697C}"/>
              </a:ext>
            </a:extLst>
          </p:cNvPr>
          <p:cNvSpPr/>
          <p:nvPr/>
        </p:nvSpPr>
        <p:spPr>
          <a:xfrm>
            <a:off x="6931329" y="4163336"/>
            <a:ext cx="2512846" cy="158485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3B01D4E-A6EC-40EA-950C-13E599980EC4}"/>
              </a:ext>
            </a:extLst>
          </p:cNvPr>
          <p:cNvSpPr/>
          <p:nvPr/>
        </p:nvSpPr>
        <p:spPr>
          <a:xfrm>
            <a:off x="10066217" y="4697203"/>
            <a:ext cx="866335" cy="5094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9D396BD-0A9C-4EEC-A8D2-F2AD17573635}"/>
              </a:ext>
            </a:extLst>
          </p:cNvPr>
          <p:cNvSpPr txBox="1"/>
          <p:nvPr/>
        </p:nvSpPr>
        <p:spPr>
          <a:xfrm>
            <a:off x="10998101" y="4537669"/>
            <a:ext cx="1131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Virtual</a:t>
            </a:r>
          </a:p>
          <a:p>
            <a:pPr algn="ctr"/>
            <a:r>
              <a:rPr lang="en-US" sz="2400" b="1" dirty="0"/>
              <a:t>Cache</a:t>
            </a:r>
          </a:p>
        </p:txBody>
      </p:sp>
      <p:sp>
        <p:nvSpPr>
          <p:cNvPr id="73" name="Rectangle 5" descr="Light upward diagonal">
            <a:extLst>
              <a:ext uri="{FF2B5EF4-FFF2-40B4-BE49-F238E27FC236}">
                <a16:creationId xmlns:a16="http://schemas.microsoft.com/office/drawing/2014/main" id="{B542989B-AE90-439C-A2CC-57AF18F3E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1616" y="4713295"/>
            <a:ext cx="398333" cy="236199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lt1"/>
              </a:solidFill>
            </a:endParaRP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BDCAC4F5-88AC-41DE-BCE0-1DB11D871413}"/>
              </a:ext>
            </a:extLst>
          </p:cNvPr>
          <p:cNvCxnSpPr>
            <a:cxnSpLocks/>
          </p:cNvCxnSpPr>
          <p:nvPr/>
        </p:nvCxnSpPr>
        <p:spPr>
          <a:xfrm>
            <a:off x="9167017" y="4274439"/>
            <a:ext cx="882263" cy="4486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EA5F51D-DBF6-4F40-B324-AC14AF1D9766}"/>
              </a:ext>
            </a:extLst>
          </p:cNvPr>
          <p:cNvCxnSpPr>
            <a:cxnSpLocks/>
          </p:cNvCxnSpPr>
          <p:nvPr/>
        </p:nvCxnSpPr>
        <p:spPr>
          <a:xfrm flipV="1">
            <a:off x="9167017" y="5155870"/>
            <a:ext cx="912349" cy="45757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5" descr="Light upward diagonal">
            <a:extLst>
              <a:ext uri="{FF2B5EF4-FFF2-40B4-BE49-F238E27FC236}">
                <a16:creationId xmlns:a16="http://schemas.microsoft.com/office/drawing/2014/main" id="{D39D4A57-4806-4F1D-9BD7-1C1280F94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1616" y="4949494"/>
            <a:ext cx="398333" cy="236199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3EC7EF8-25B0-4D5E-B721-BF902FAEA89D}"/>
              </a:ext>
            </a:extLst>
          </p:cNvPr>
          <p:cNvSpPr/>
          <p:nvPr/>
        </p:nvSpPr>
        <p:spPr>
          <a:xfrm>
            <a:off x="8201198" y="5335806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E7FC07E-492C-493B-9C19-3DA82D16D880}"/>
              </a:ext>
            </a:extLst>
          </p:cNvPr>
          <p:cNvSpPr/>
          <p:nvPr/>
        </p:nvSpPr>
        <p:spPr>
          <a:xfrm>
            <a:off x="8189155" y="4269369"/>
            <a:ext cx="950268" cy="2997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7655898-AB09-4231-9C47-43A9761A8482}"/>
              </a:ext>
            </a:extLst>
          </p:cNvPr>
          <p:cNvSpPr/>
          <p:nvPr/>
        </p:nvSpPr>
        <p:spPr>
          <a:xfrm>
            <a:off x="8189155" y="4625468"/>
            <a:ext cx="950268" cy="2997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38E3977-34B3-4049-B154-B8AD6F0A4443}"/>
              </a:ext>
            </a:extLst>
          </p:cNvPr>
          <p:cNvSpPr/>
          <p:nvPr/>
        </p:nvSpPr>
        <p:spPr>
          <a:xfrm>
            <a:off x="8192018" y="4981567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4" name="Rectangle 5" descr="Light upward diagonal">
            <a:extLst>
              <a:ext uri="{FF2B5EF4-FFF2-40B4-BE49-F238E27FC236}">
                <a16:creationId xmlns:a16="http://schemas.microsoft.com/office/drawing/2014/main" id="{FFDD8628-58F2-4E59-AC0D-A749B4522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4211" y="4713682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5" name="Rectangle 5" descr="Light upward diagonal">
            <a:extLst>
              <a:ext uri="{FF2B5EF4-FFF2-40B4-BE49-F238E27FC236}">
                <a16:creationId xmlns:a16="http://schemas.microsoft.com/office/drawing/2014/main" id="{8E73E924-C46B-4DCF-9CB7-4000BC7BE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4211" y="4949881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4009C9B-2246-4648-B5A3-5F4A0B64B51A}"/>
              </a:ext>
            </a:extLst>
          </p:cNvPr>
          <p:cNvSpPr txBox="1"/>
          <p:nvPr/>
        </p:nvSpPr>
        <p:spPr>
          <a:xfrm>
            <a:off x="6912797" y="4097854"/>
            <a:ext cx="1391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Guest OS</a:t>
            </a: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E312CD78-D144-425B-9D98-FAEFC2A9179A}"/>
              </a:ext>
            </a:extLst>
          </p:cNvPr>
          <p:cNvSpPr/>
          <p:nvPr/>
        </p:nvSpPr>
        <p:spPr>
          <a:xfrm>
            <a:off x="3351004" y="4125503"/>
            <a:ext cx="2404142" cy="158485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610A6A9-72B0-4DAE-BBCC-3B73FFAB41AA}"/>
              </a:ext>
            </a:extLst>
          </p:cNvPr>
          <p:cNvSpPr txBox="1"/>
          <p:nvPr/>
        </p:nvSpPr>
        <p:spPr>
          <a:xfrm>
            <a:off x="4558937" y="4066408"/>
            <a:ext cx="1211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Host OS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D653C57A-F675-48A4-813A-28F3FD901349}"/>
              </a:ext>
            </a:extLst>
          </p:cNvPr>
          <p:cNvSpPr/>
          <p:nvPr/>
        </p:nvSpPr>
        <p:spPr>
          <a:xfrm>
            <a:off x="3661764" y="5318142"/>
            <a:ext cx="950268" cy="2997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969DB4D3-592E-434D-A5B8-D46DBBFAFAF3}"/>
              </a:ext>
            </a:extLst>
          </p:cNvPr>
          <p:cNvSpPr/>
          <p:nvPr/>
        </p:nvSpPr>
        <p:spPr>
          <a:xfrm>
            <a:off x="3649721" y="4251705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9498D81-FDFD-4492-BCFB-79A2E34F57CD}"/>
              </a:ext>
            </a:extLst>
          </p:cNvPr>
          <p:cNvSpPr/>
          <p:nvPr/>
        </p:nvSpPr>
        <p:spPr>
          <a:xfrm>
            <a:off x="3649721" y="4607804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3130604E-3B56-470C-95A6-938F946982A6}"/>
              </a:ext>
            </a:extLst>
          </p:cNvPr>
          <p:cNvSpPr/>
          <p:nvPr/>
        </p:nvSpPr>
        <p:spPr>
          <a:xfrm>
            <a:off x="3652584" y="4963903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D2FDCF41-AA7C-4B35-B77C-4723000D5A37}"/>
              </a:ext>
            </a:extLst>
          </p:cNvPr>
          <p:cNvCxnSpPr>
            <a:cxnSpLocks/>
          </p:cNvCxnSpPr>
          <p:nvPr/>
        </p:nvCxnSpPr>
        <p:spPr>
          <a:xfrm flipV="1">
            <a:off x="4612032" y="4468059"/>
            <a:ext cx="3574532" cy="30692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C53C7CB8-8FAB-4C6C-9AEE-E2978E882C1B}"/>
              </a:ext>
            </a:extLst>
          </p:cNvPr>
          <p:cNvCxnSpPr>
            <a:cxnSpLocks/>
            <a:stCxn id="91" idx="3"/>
            <a:endCxn id="82" idx="1"/>
          </p:cNvCxnSpPr>
          <p:nvPr/>
        </p:nvCxnSpPr>
        <p:spPr>
          <a:xfrm>
            <a:off x="4599989" y="4757702"/>
            <a:ext cx="3589166" cy="1766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F2A8FE0-6199-4A2E-8F7B-64712601E1A5}"/>
              </a:ext>
            </a:extLst>
          </p:cNvPr>
          <p:cNvCxnSpPr>
            <a:cxnSpLocks/>
            <a:stCxn id="92" idx="3"/>
            <a:endCxn id="83" idx="1"/>
          </p:cNvCxnSpPr>
          <p:nvPr/>
        </p:nvCxnSpPr>
        <p:spPr>
          <a:xfrm>
            <a:off x="4602852" y="5113801"/>
            <a:ext cx="3589166" cy="1766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594EDCE5-337E-4B5F-A4FE-A8C7D696E2EF}"/>
              </a:ext>
            </a:extLst>
          </p:cNvPr>
          <p:cNvCxnSpPr>
            <a:cxnSpLocks/>
            <a:stCxn id="89" idx="3"/>
            <a:endCxn id="80" idx="1"/>
          </p:cNvCxnSpPr>
          <p:nvPr/>
        </p:nvCxnSpPr>
        <p:spPr>
          <a:xfrm>
            <a:off x="4612032" y="5468040"/>
            <a:ext cx="3589166" cy="1766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F9214069-7880-4081-A178-BF095DE413D4}"/>
              </a:ext>
            </a:extLst>
          </p:cNvPr>
          <p:cNvSpPr txBox="1"/>
          <p:nvPr/>
        </p:nvSpPr>
        <p:spPr>
          <a:xfrm>
            <a:off x="5770697" y="5427686"/>
            <a:ext cx="1124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Backed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2577D2A-488C-4A62-827B-59163EF70CEB}"/>
              </a:ext>
            </a:extLst>
          </p:cNvPr>
          <p:cNvSpPr/>
          <p:nvPr/>
        </p:nvSpPr>
        <p:spPr>
          <a:xfrm>
            <a:off x="1698287" y="4581458"/>
            <a:ext cx="866335" cy="5094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097E3CA-9C2F-414A-9139-3558A0F8133E}"/>
              </a:ext>
            </a:extLst>
          </p:cNvPr>
          <p:cNvSpPr txBox="1"/>
          <p:nvPr/>
        </p:nvSpPr>
        <p:spPr>
          <a:xfrm>
            <a:off x="684824" y="4426771"/>
            <a:ext cx="1010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Real </a:t>
            </a:r>
          </a:p>
          <a:p>
            <a:pPr algn="ctr"/>
            <a:r>
              <a:rPr lang="en-US" sz="2400" b="1" dirty="0"/>
              <a:t>Cache</a:t>
            </a:r>
          </a:p>
        </p:txBody>
      </p:sp>
      <p:sp>
        <p:nvSpPr>
          <p:cNvPr id="100" name="Rectangle 5" descr="Light upward diagonal">
            <a:extLst>
              <a:ext uri="{FF2B5EF4-FFF2-40B4-BE49-F238E27FC236}">
                <a16:creationId xmlns:a16="http://schemas.microsoft.com/office/drawing/2014/main" id="{F4E1C053-5F72-419F-AE90-E7CF2808D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686" y="4597550"/>
            <a:ext cx="398333" cy="236199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lt1"/>
              </a:solidFill>
            </a:endParaRPr>
          </a:p>
        </p:txBody>
      </p:sp>
      <p:sp>
        <p:nvSpPr>
          <p:cNvPr id="101" name="Rectangle 5" descr="Light upward diagonal">
            <a:extLst>
              <a:ext uri="{FF2B5EF4-FFF2-40B4-BE49-F238E27FC236}">
                <a16:creationId xmlns:a16="http://schemas.microsoft.com/office/drawing/2014/main" id="{D2E27F05-FEDF-4EA7-994C-D926C4B37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686" y="4833749"/>
            <a:ext cx="398333" cy="236199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02" name="Rectangle 5" descr="Light upward diagonal">
            <a:extLst>
              <a:ext uri="{FF2B5EF4-FFF2-40B4-BE49-F238E27FC236}">
                <a16:creationId xmlns:a16="http://schemas.microsoft.com/office/drawing/2014/main" id="{E1C7CF78-CDEF-46F6-9C65-295907CE6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6281" y="4597937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03" name="Rectangle 5" descr="Light upward diagonal">
            <a:extLst>
              <a:ext uri="{FF2B5EF4-FFF2-40B4-BE49-F238E27FC236}">
                <a16:creationId xmlns:a16="http://schemas.microsoft.com/office/drawing/2014/main" id="{64E173C5-A2FC-4220-A53C-6B0CB9B81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6281" y="4834136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82196E4-0284-4997-B882-97E92BF5C44F}"/>
              </a:ext>
            </a:extLst>
          </p:cNvPr>
          <p:cNvCxnSpPr>
            <a:cxnSpLocks/>
          </p:cNvCxnSpPr>
          <p:nvPr/>
        </p:nvCxnSpPr>
        <p:spPr>
          <a:xfrm flipV="1">
            <a:off x="2599213" y="4294549"/>
            <a:ext cx="1010500" cy="272475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58C31E71-0BBC-4491-BB55-D80135E5F9B4}"/>
              </a:ext>
            </a:extLst>
          </p:cNvPr>
          <p:cNvCxnSpPr>
            <a:cxnSpLocks/>
          </p:cNvCxnSpPr>
          <p:nvPr/>
        </p:nvCxnSpPr>
        <p:spPr>
          <a:xfrm>
            <a:off x="2624377" y="5087135"/>
            <a:ext cx="953905" cy="473576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Left Brace 105">
            <a:extLst>
              <a:ext uri="{FF2B5EF4-FFF2-40B4-BE49-F238E27FC236}">
                <a16:creationId xmlns:a16="http://schemas.microsoft.com/office/drawing/2014/main" id="{A2ED6D4E-D738-4A80-9275-96B8F3F52666}"/>
              </a:ext>
            </a:extLst>
          </p:cNvPr>
          <p:cNvSpPr/>
          <p:nvPr/>
        </p:nvSpPr>
        <p:spPr>
          <a:xfrm rot="16200000">
            <a:off x="10186064" y="4990462"/>
            <a:ext cx="626395" cy="847138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Left Brace 106">
            <a:extLst>
              <a:ext uri="{FF2B5EF4-FFF2-40B4-BE49-F238E27FC236}">
                <a16:creationId xmlns:a16="http://schemas.microsoft.com/office/drawing/2014/main" id="{2EB2B358-F949-4A0E-BE43-E5C3A7EC15B2}"/>
              </a:ext>
            </a:extLst>
          </p:cNvPr>
          <p:cNvSpPr/>
          <p:nvPr/>
        </p:nvSpPr>
        <p:spPr>
          <a:xfrm rot="16200000">
            <a:off x="1811711" y="4994936"/>
            <a:ext cx="626395" cy="847138"/>
          </a:xfrm>
          <a:prstGeom prst="leftBrace">
            <a:avLst>
              <a:gd name="adj1" fmla="val 8333"/>
              <a:gd name="adj2" fmla="val 5368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5" descr="Light upward diagonal">
            <a:extLst>
              <a:ext uri="{FF2B5EF4-FFF2-40B4-BE49-F238E27FC236}">
                <a16:creationId xmlns:a16="http://schemas.microsoft.com/office/drawing/2014/main" id="{9A684B78-A6AA-40F8-A4F4-727EBFE67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867" y="4264810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lt1"/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8A564FBE-0B8F-4CAD-B2BE-AC3D70BAFD28}"/>
              </a:ext>
            </a:extLst>
          </p:cNvPr>
          <p:cNvSpPr txBox="1"/>
          <p:nvPr/>
        </p:nvSpPr>
        <p:spPr>
          <a:xfrm>
            <a:off x="940870" y="3848736"/>
            <a:ext cx="25648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Increased conflicts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55E6FBB5-D414-41CB-AD57-3CCD507E3529}"/>
              </a:ext>
            </a:extLst>
          </p:cNvPr>
          <p:cNvCxnSpPr>
            <a:cxnSpLocks/>
          </p:cNvCxnSpPr>
          <p:nvPr/>
        </p:nvCxnSpPr>
        <p:spPr>
          <a:xfrm>
            <a:off x="4612032" y="5468040"/>
            <a:ext cx="3589166" cy="1766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9F01CB17-D9BB-41E4-9C86-B6D8D4BCED68}"/>
              </a:ext>
            </a:extLst>
          </p:cNvPr>
          <p:cNvSpPr txBox="1"/>
          <p:nvPr/>
        </p:nvSpPr>
        <p:spPr>
          <a:xfrm>
            <a:off x="9326511" y="5560711"/>
            <a:ext cx="23583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evenly mapped in </a:t>
            </a:r>
            <a:r>
              <a:rPr lang="en-US" sz="2400" b="1" dirty="0">
                <a:solidFill>
                  <a:srgbClr val="FF0000"/>
                </a:solidFill>
              </a:rPr>
              <a:t>virtual</a:t>
            </a:r>
            <a:r>
              <a:rPr lang="en-US" sz="2400" b="1" dirty="0">
                <a:solidFill>
                  <a:srgbClr val="00B0F0"/>
                </a:solidFill>
              </a:rPr>
              <a:t> cache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E15313C-9DFF-4718-8A31-1220E9F3804E}"/>
              </a:ext>
            </a:extLst>
          </p:cNvPr>
          <p:cNvSpPr txBox="1"/>
          <p:nvPr/>
        </p:nvSpPr>
        <p:spPr>
          <a:xfrm>
            <a:off x="841313" y="5557553"/>
            <a:ext cx="25876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unevenly mapped in </a:t>
            </a:r>
            <a:r>
              <a:rPr lang="en-US" sz="2400" b="1" dirty="0">
                <a:solidFill>
                  <a:srgbClr val="FF0000"/>
                </a:solidFill>
              </a:rPr>
              <a:t>real</a:t>
            </a:r>
            <a:r>
              <a:rPr lang="en-US" sz="2400" b="1" dirty="0">
                <a:solidFill>
                  <a:srgbClr val="00B0F0"/>
                </a:solidFill>
              </a:rPr>
              <a:t> cache </a:t>
            </a:r>
          </a:p>
        </p:txBody>
      </p:sp>
    </p:spTree>
    <p:extLst>
      <p:ext uri="{BB962C8B-B14F-4D97-AF65-F5344CB8AC3E}">
        <p14:creationId xmlns:p14="http://schemas.microsoft.com/office/powerpoint/2010/main" val="3650080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25913EF-0D8B-465E-BAF1-09A210B11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872" y="6394524"/>
            <a:ext cx="461619" cy="365125"/>
          </a:xfrm>
        </p:spPr>
        <p:txBody>
          <a:bodyPr/>
          <a:lstStyle/>
          <a:p>
            <a:fld id="{ACF576B5-A459-41C2-82DA-A51836DD6250}" type="slidenum">
              <a:rPr lang="en-US" sz="2400">
                <a:solidFill>
                  <a:schemeClr val="tx1"/>
                </a:solidFill>
              </a:rPr>
              <a:t>9</a:t>
            </a:fld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BF29E06A-75DB-4FCB-9A38-CB5142257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09" y="1309254"/>
            <a:ext cx="12100982" cy="26312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LLC partitioning reduces the ``effective'' cache associativity for each workload.</a:t>
            </a:r>
          </a:p>
          <a:p>
            <a:r>
              <a:rPr lang="en-US" dirty="0"/>
              <a:t>Page placement mechanisms are ineffective due to virtualization.</a:t>
            </a:r>
          </a:p>
          <a:p>
            <a:r>
              <a:rPr lang="en-US" dirty="0"/>
              <a:t>Neither host OS nor guest OS has a complete control over the page placement of the workload.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dirty="0"/>
              <a:t>In host OS, host physical pages are allocated to a VM without knowing how the pages will be allocated to the workload in the VM.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dirty="0"/>
              <a:t>In guest OS, guest physical pages are allocated to the workload without knowing whether the pages are conflicting or not.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8076B28-E35E-4A89-B667-A813D11242E1}"/>
              </a:ext>
            </a:extLst>
          </p:cNvPr>
          <p:cNvSpPr/>
          <p:nvPr/>
        </p:nvSpPr>
        <p:spPr>
          <a:xfrm>
            <a:off x="45509" y="3934290"/>
            <a:ext cx="12100982" cy="22727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E5C74282-2108-441F-8416-115E39DA0E56}"/>
              </a:ext>
            </a:extLst>
          </p:cNvPr>
          <p:cNvSpPr/>
          <p:nvPr/>
        </p:nvSpPr>
        <p:spPr>
          <a:xfrm>
            <a:off x="6931329" y="4163336"/>
            <a:ext cx="2512846" cy="158485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9E5341E-8755-4E59-858F-96F72BE02ED3}"/>
              </a:ext>
            </a:extLst>
          </p:cNvPr>
          <p:cNvSpPr/>
          <p:nvPr/>
        </p:nvSpPr>
        <p:spPr>
          <a:xfrm>
            <a:off x="10066217" y="4697203"/>
            <a:ext cx="866335" cy="5094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755F05A-1F10-4F2C-9B5F-F6255FC13FBA}"/>
              </a:ext>
            </a:extLst>
          </p:cNvPr>
          <p:cNvSpPr txBox="1"/>
          <p:nvPr/>
        </p:nvSpPr>
        <p:spPr>
          <a:xfrm>
            <a:off x="10998101" y="4537669"/>
            <a:ext cx="1131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Virtual</a:t>
            </a:r>
          </a:p>
          <a:p>
            <a:pPr algn="ctr"/>
            <a:r>
              <a:rPr lang="en-US" sz="2400" b="1" dirty="0"/>
              <a:t>Cache</a:t>
            </a:r>
          </a:p>
        </p:txBody>
      </p:sp>
      <p:sp>
        <p:nvSpPr>
          <p:cNvPr id="80" name="Rectangle 5" descr="Light upward diagonal">
            <a:extLst>
              <a:ext uri="{FF2B5EF4-FFF2-40B4-BE49-F238E27FC236}">
                <a16:creationId xmlns:a16="http://schemas.microsoft.com/office/drawing/2014/main" id="{11F4B529-F74E-47D4-9FE5-8301F7AE9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1616" y="4713295"/>
            <a:ext cx="398333" cy="236199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lt1"/>
              </a:solidFill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8A623E25-3760-48CE-A3E8-F849D9F05DA9}"/>
              </a:ext>
            </a:extLst>
          </p:cNvPr>
          <p:cNvCxnSpPr>
            <a:cxnSpLocks/>
          </p:cNvCxnSpPr>
          <p:nvPr/>
        </p:nvCxnSpPr>
        <p:spPr>
          <a:xfrm>
            <a:off x="9167017" y="4274439"/>
            <a:ext cx="882263" cy="4486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A8715F0D-53EF-476B-8B79-C442B80CDAF5}"/>
              </a:ext>
            </a:extLst>
          </p:cNvPr>
          <p:cNvCxnSpPr>
            <a:cxnSpLocks/>
          </p:cNvCxnSpPr>
          <p:nvPr/>
        </p:nvCxnSpPr>
        <p:spPr>
          <a:xfrm flipV="1">
            <a:off x="9167017" y="5155870"/>
            <a:ext cx="912349" cy="45757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5" descr="Light upward diagonal">
            <a:extLst>
              <a:ext uri="{FF2B5EF4-FFF2-40B4-BE49-F238E27FC236}">
                <a16:creationId xmlns:a16="http://schemas.microsoft.com/office/drawing/2014/main" id="{E8A2AADB-DAC6-473F-838A-F8148FB51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1616" y="4949494"/>
            <a:ext cx="398333" cy="236199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B6787A5-1883-4F7C-849C-0843DFCF9AF8}"/>
              </a:ext>
            </a:extLst>
          </p:cNvPr>
          <p:cNvSpPr/>
          <p:nvPr/>
        </p:nvSpPr>
        <p:spPr>
          <a:xfrm>
            <a:off x="8201198" y="5335806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68594002-8EF8-4ABC-95F8-D0A7B2915732}"/>
              </a:ext>
            </a:extLst>
          </p:cNvPr>
          <p:cNvSpPr/>
          <p:nvPr/>
        </p:nvSpPr>
        <p:spPr>
          <a:xfrm>
            <a:off x="8189155" y="4269369"/>
            <a:ext cx="950268" cy="2997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5B87346-641A-48E8-B0FA-58DEBE781B7B}"/>
              </a:ext>
            </a:extLst>
          </p:cNvPr>
          <p:cNvSpPr/>
          <p:nvPr/>
        </p:nvSpPr>
        <p:spPr>
          <a:xfrm>
            <a:off x="8189155" y="4625468"/>
            <a:ext cx="950268" cy="2997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3471EA79-A5F4-4B39-A177-6C76B8996334}"/>
              </a:ext>
            </a:extLst>
          </p:cNvPr>
          <p:cNvSpPr/>
          <p:nvPr/>
        </p:nvSpPr>
        <p:spPr>
          <a:xfrm>
            <a:off x="8192018" y="4981567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9" name="Rectangle 5" descr="Light upward diagonal">
            <a:extLst>
              <a:ext uri="{FF2B5EF4-FFF2-40B4-BE49-F238E27FC236}">
                <a16:creationId xmlns:a16="http://schemas.microsoft.com/office/drawing/2014/main" id="{02C7AE77-08CB-40A4-9E46-E84298ACB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4211" y="4713682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0" name="Rectangle 5" descr="Light upward diagonal">
            <a:extLst>
              <a:ext uri="{FF2B5EF4-FFF2-40B4-BE49-F238E27FC236}">
                <a16:creationId xmlns:a16="http://schemas.microsoft.com/office/drawing/2014/main" id="{4AA1E3C4-7669-47B9-A28A-D9CF7D460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4211" y="4949881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017AE22-0143-42A7-AB20-8CD5D54874D4}"/>
              </a:ext>
            </a:extLst>
          </p:cNvPr>
          <p:cNvSpPr txBox="1"/>
          <p:nvPr/>
        </p:nvSpPr>
        <p:spPr>
          <a:xfrm>
            <a:off x="6912797" y="4097854"/>
            <a:ext cx="1391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Guest OS</a:t>
            </a: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08954943-AC4F-4902-9E4B-D1DB4ED9FE9B}"/>
              </a:ext>
            </a:extLst>
          </p:cNvPr>
          <p:cNvSpPr/>
          <p:nvPr/>
        </p:nvSpPr>
        <p:spPr>
          <a:xfrm>
            <a:off x="3351004" y="4125503"/>
            <a:ext cx="2404142" cy="158485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80E7E17-4D50-4B1C-9165-C8A8CBB748EC}"/>
              </a:ext>
            </a:extLst>
          </p:cNvPr>
          <p:cNvSpPr txBox="1"/>
          <p:nvPr/>
        </p:nvSpPr>
        <p:spPr>
          <a:xfrm>
            <a:off x="4558937" y="4066408"/>
            <a:ext cx="1211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Host OS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7665555F-8100-4239-85E8-741BC9529AEC}"/>
              </a:ext>
            </a:extLst>
          </p:cNvPr>
          <p:cNvSpPr/>
          <p:nvPr/>
        </p:nvSpPr>
        <p:spPr>
          <a:xfrm>
            <a:off x="3661764" y="5318142"/>
            <a:ext cx="950268" cy="29979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8FB72A2C-7860-49DF-AEA5-D942913F0FB0}"/>
              </a:ext>
            </a:extLst>
          </p:cNvPr>
          <p:cNvSpPr/>
          <p:nvPr/>
        </p:nvSpPr>
        <p:spPr>
          <a:xfrm>
            <a:off x="3649721" y="4251705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3695D465-FCEA-4282-B4FA-EEEBF656E691}"/>
              </a:ext>
            </a:extLst>
          </p:cNvPr>
          <p:cNvSpPr/>
          <p:nvPr/>
        </p:nvSpPr>
        <p:spPr>
          <a:xfrm>
            <a:off x="3649721" y="4607804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28B3757-F044-4520-A3C2-66299827B4F7}"/>
              </a:ext>
            </a:extLst>
          </p:cNvPr>
          <p:cNvSpPr/>
          <p:nvPr/>
        </p:nvSpPr>
        <p:spPr>
          <a:xfrm>
            <a:off x="3652584" y="4963903"/>
            <a:ext cx="950268" cy="29979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8C773602-6819-4605-9924-55100A7DC8CF}"/>
              </a:ext>
            </a:extLst>
          </p:cNvPr>
          <p:cNvCxnSpPr>
            <a:cxnSpLocks/>
          </p:cNvCxnSpPr>
          <p:nvPr/>
        </p:nvCxnSpPr>
        <p:spPr>
          <a:xfrm flipV="1">
            <a:off x="4612032" y="4468059"/>
            <a:ext cx="3574532" cy="30692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92E90D6D-C371-461F-A7BF-6C3AAD9C972B}"/>
              </a:ext>
            </a:extLst>
          </p:cNvPr>
          <p:cNvCxnSpPr>
            <a:cxnSpLocks/>
            <a:stCxn id="96" idx="3"/>
            <a:endCxn id="87" idx="1"/>
          </p:cNvCxnSpPr>
          <p:nvPr/>
        </p:nvCxnSpPr>
        <p:spPr>
          <a:xfrm>
            <a:off x="4599989" y="4757702"/>
            <a:ext cx="3589166" cy="1766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0C45FFA8-DAAA-42AA-A887-C3CB93224D9C}"/>
              </a:ext>
            </a:extLst>
          </p:cNvPr>
          <p:cNvCxnSpPr>
            <a:cxnSpLocks/>
            <a:stCxn id="97" idx="3"/>
            <a:endCxn id="88" idx="1"/>
          </p:cNvCxnSpPr>
          <p:nvPr/>
        </p:nvCxnSpPr>
        <p:spPr>
          <a:xfrm>
            <a:off x="4602852" y="5113801"/>
            <a:ext cx="3589166" cy="1766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D6D7D03A-51CF-4085-A465-9C31300BA582}"/>
              </a:ext>
            </a:extLst>
          </p:cNvPr>
          <p:cNvCxnSpPr>
            <a:cxnSpLocks/>
            <a:stCxn id="94" idx="3"/>
            <a:endCxn id="85" idx="1"/>
          </p:cNvCxnSpPr>
          <p:nvPr/>
        </p:nvCxnSpPr>
        <p:spPr>
          <a:xfrm>
            <a:off x="4612032" y="5468040"/>
            <a:ext cx="3589166" cy="1766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1DC6D5CD-425E-4DF0-B128-FCD9D18B4D4D}"/>
              </a:ext>
            </a:extLst>
          </p:cNvPr>
          <p:cNvSpPr txBox="1"/>
          <p:nvPr/>
        </p:nvSpPr>
        <p:spPr>
          <a:xfrm>
            <a:off x="5770697" y="5427686"/>
            <a:ext cx="1124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Backed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F6B6977-216A-4951-8889-41BD2556A3C6}"/>
              </a:ext>
            </a:extLst>
          </p:cNvPr>
          <p:cNvSpPr/>
          <p:nvPr/>
        </p:nvSpPr>
        <p:spPr>
          <a:xfrm>
            <a:off x="1698287" y="4581458"/>
            <a:ext cx="866335" cy="5094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8E93B334-E790-494E-9B62-524155EB778D}"/>
              </a:ext>
            </a:extLst>
          </p:cNvPr>
          <p:cNvSpPr txBox="1"/>
          <p:nvPr/>
        </p:nvSpPr>
        <p:spPr>
          <a:xfrm>
            <a:off x="684824" y="4426771"/>
            <a:ext cx="1010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Real </a:t>
            </a:r>
          </a:p>
          <a:p>
            <a:pPr algn="ctr"/>
            <a:r>
              <a:rPr lang="en-US" sz="2400" b="1" dirty="0"/>
              <a:t>Cache</a:t>
            </a:r>
          </a:p>
        </p:txBody>
      </p:sp>
      <p:sp>
        <p:nvSpPr>
          <p:cNvPr id="105" name="Rectangle 5" descr="Light upward diagonal">
            <a:extLst>
              <a:ext uri="{FF2B5EF4-FFF2-40B4-BE49-F238E27FC236}">
                <a16:creationId xmlns:a16="http://schemas.microsoft.com/office/drawing/2014/main" id="{6346274B-F406-426B-BB11-4BA32102F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686" y="4597550"/>
            <a:ext cx="398333" cy="236199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lt1"/>
              </a:solidFill>
            </a:endParaRPr>
          </a:p>
        </p:txBody>
      </p:sp>
      <p:sp>
        <p:nvSpPr>
          <p:cNvPr id="106" name="Rectangle 5" descr="Light upward diagonal">
            <a:extLst>
              <a:ext uri="{FF2B5EF4-FFF2-40B4-BE49-F238E27FC236}">
                <a16:creationId xmlns:a16="http://schemas.microsoft.com/office/drawing/2014/main" id="{A76538CB-C2DF-4640-A1F0-D79E38067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686" y="4833749"/>
            <a:ext cx="398333" cy="236199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07" name="Rectangle 5" descr="Light upward diagonal">
            <a:extLst>
              <a:ext uri="{FF2B5EF4-FFF2-40B4-BE49-F238E27FC236}">
                <a16:creationId xmlns:a16="http://schemas.microsoft.com/office/drawing/2014/main" id="{BC72486F-4C0C-481D-A7F5-B83F51A1E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6281" y="4597937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08" name="Rectangle 5" descr="Light upward diagonal">
            <a:extLst>
              <a:ext uri="{FF2B5EF4-FFF2-40B4-BE49-F238E27FC236}">
                <a16:creationId xmlns:a16="http://schemas.microsoft.com/office/drawing/2014/main" id="{F6B6EDD1-35CF-4DF6-B873-6EEF7EF23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6281" y="4834136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B5140624-E17F-43D3-8AFC-EC87B9C67EEB}"/>
              </a:ext>
            </a:extLst>
          </p:cNvPr>
          <p:cNvCxnSpPr>
            <a:cxnSpLocks/>
          </p:cNvCxnSpPr>
          <p:nvPr/>
        </p:nvCxnSpPr>
        <p:spPr>
          <a:xfrm flipV="1">
            <a:off x="2599213" y="4294549"/>
            <a:ext cx="1010500" cy="272475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51F907EB-FF72-4628-8504-4D29F98F46C4}"/>
              </a:ext>
            </a:extLst>
          </p:cNvPr>
          <p:cNvCxnSpPr>
            <a:cxnSpLocks/>
          </p:cNvCxnSpPr>
          <p:nvPr/>
        </p:nvCxnSpPr>
        <p:spPr>
          <a:xfrm>
            <a:off x="2624377" y="5087135"/>
            <a:ext cx="953905" cy="473576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Left Brace 110">
            <a:extLst>
              <a:ext uri="{FF2B5EF4-FFF2-40B4-BE49-F238E27FC236}">
                <a16:creationId xmlns:a16="http://schemas.microsoft.com/office/drawing/2014/main" id="{FC440FB3-16F6-4191-9E86-6030CE126AB0}"/>
              </a:ext>
            </a:extLst>
          </p:cNvPr>
          <p:cNvSpPr/>
          <p:nvPr/>
        </p:nvSpPr>
        <p:spPr>
          <a:xfrm rot="16200000">
            <a:off x="10186064" y="4990462"/>
            <a:ext cx="626395" cy="847138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9882A662-00CF-4929-B694-F0EF89D13A93}"/>
              </a:ext>
            </a:extLst>
          </p:cNvPr>
          <p:cNvSpPr txBox="1"/>
          <p:nvPr/>
        </p:nvSpPr>
        <p:spPr>
          <a:xfrm>
            <a:off x="9326511" y="5560711"/>
            <a:ext cx="23583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evenly mapped in </a:t>
            </a:r>
            <a:r>
              <a:rPr lang="en-US" sz="2400" b="1" dirty="0">
                <a:solidFill>
                  <a:srgbClr val="FF0000"/>
                </a:solidFill>
              </a:rPr>
              <a:t>virtual</a:t>
            </a:r>
            <a:r>
              <a:rPr lang="en-US" sz="2400" b="1" dirty="0">
                <a:solidFill>
                  <a:srgbClr val="00B0F0"/>
                </a:solidFill>
              </a:rPr>
              <a:t> cache</a:t>
            </a:r>
          </a:p>
        </p:txBody>
      </p:sp>
      <p:sp>
        <p:nvSpPr>
          <p:cNvPr id="115" name="Left Brace 114">
            <a:extLst>
              <a:ext uri="{FF2B5EF4-FFF2-40B4-BE49-F238E27FC236}">
                <a16:creationId xmlns:a16="http://schemas.microsoft.com/office/drawing/2014/main" id="{2A1FAC99-370C-4EB6-BBEE-60ADD8355913}"/>
              </a:ext>
            </a:extLst>
          </p:cNvPr>
          <p:cNvSpPr/>
          <p:nvPr/>
        </p:nvSpPr>
        <p:spPr>
          <a:xfrm rot="16200000">
            <a:off x="1811711" y="4994936"/>
            <a:ext cx="626395" cy="847138"/>
          </a:xfrm>
          <a:prstGeom prst="leftBrace">
            <a:avLst>
              <a:gd name="adj1" fmla="val 8333"/>
              <a:gd name="adj2" fmla="val 5368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F14BD01-F0F5-4107-858D-144AE28207EA}"/>
              </a:ext>
            </a:extLst>
          </p:cNvPr>
          <p:cNvSpPr txBox="1"/>
          <p:nvPr/>
        </p:nvSpPr>
        <p:spPr>
          <a:xfrm>
            <a:off x="841313" y="5557553"/>
            <a:ext cx="25876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unevenly mapped in </a:t>
            </a:r>
            <a:r>
              <a:rPr lang="en-US" sz="2400" b="1" dirty="0">
                <a:solidFill>
                  <a:srgbClr val="FF0000"/>
                </a:solidFill>
              </a:rPr>
              <a:t>real</a:t>
            </a:r>
            <a:r>
              <a:rPr lang="en-US" sz="2400" b="1" dirty="0">
                <a:solidFill>
                  <a:srgbClr val="00B0F0"/>
                </a:solidFill>
              </a:rPr>
              <a:t> cache </a:t>
            </a:r>
          </a:p>
        </p:txBody>
      </p:sp>
      <p:sp>
        <p:nvSpPr>
          <p:cNvPr id="117" name="Rectangle 5" descr="Light upward diagonal">
            <a:extLst>
              <a:ext uri="{FF2B5EF4-FFF2-40B4-BE49-F238E27FC236}">
                <a16:creationId xmlns:a16="http://schemas.microsoft.com/office/drawing/2014/main" id="{158D53D3-1659-4C30-9825-487DC4549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867" y="4264810"/>
            <a:ext cx="398333" cy="236199"/>
          </a:xfrm>
          <a:prstGeom prst="rect">
            <a:avLst/>
          </a:prstGeom>
          <a:solidFill>
            <a:srgbClr val="00B0F0"/>
          </a:solidFill>
          <a:ln w="63500">
            <a:solidFill>
              <a:schemeClr val="tx1"/>
            </a:solidFill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lt1"/>
              </a:solidFill>
            </a:endParaRP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821D6FE8-8C9D-4296-981B-8890CB3B0ED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91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Existing solutions are ineffective in virtualized clouds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45DC68A-CAD0-4B95-B6F3-A35ED1D402AB}"/>
              </a:ext>
            </a:extLst>
          </p:cNvPr>
          <p:cNvSpPr txBox="1"/>
          <p:nvPr/>
        </p:nvSpPr>
        <p:spPr>
          <a:xfrm>
            <a:off x="940870" y="3848736"/>
            <a:ext cx="25648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Increased conflicts</a:t>
            </a:r>
          </a:p>
        </p:txBody>
      </p:sp>
    </p:spTree>
    <p:extLst>
      <p:ext uri="{BB962C8B-B14F-4D97-AF65-F5344CB8AC3E}">
        <p14:creationId xmlns:p14="http://schemas.microsoft.com/office/powerpoint/2010/main" val="176735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52870FAB8FCA41B9E12F6B90C0163C" ma:contentTypeVersion="5" ma:contentTypeDescription="Create a new document." ma:contentTypeScope="" ma:versionID="7a1ec82300db54de08378aa7e94eda48">
  <xsd:schema xmlns:xsd="http://www.w3.org/2001/XMLSchema" xmlns:xs="http://www.w3.org/2001/XMLSchema" xmlns:p="http://schemas.microsoft.com/office/2006/metadata/properties" xmlns:ns3="240d3af0-1646-45f0-8213-dc9bab1e3b11" xmlns:ns4="7241504c-4692-4bc7-9dc2-2732fc69299c" targetNamespace="http://schemas.microsoft.com/office/2006/metadata/properties" ma:root="true" ma:fieldsID="be968ff552642f403686456bc1932227" ns3:_="" ns4:_="">
    <xsd:import namespace="240d3af0-1646-45f0-8213-dc9bab1e3b11"/>
    <xsd:import namespace="7241504c-4692-4bc7-9dc2-2732fc6929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0d3af0-1646-45f0-8213-dc9bab1e3b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41504c-4692-4bc7-9dc2-2732fc69299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05B086-FAE7-412A-A55B-36B3BEE2EF77}">
  <ds:schemaRefs>
    <ds:schemaRef ds:uri="240d3af0-1646-45f0-8213-dc9bab1e3b11"/>
    <ds:schemaRef ds:uri="7241504c-4692-4bc7-9dc2-2732fc69299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A884B9E-B2F3-45C7-B2B1-454D187DC4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DBC3E2-67FC-4507-9FA7-1A5C8C3A7E28}">
  <ds:schemaRefs>
    <ds:schemaRef ds:uri="240d3af0-1646-45f0-8213-dc9bab1e3b11"/>
    <ds:schemaRef ds:uri="7241504c-4692-4bc7-9dc2-2732fc69299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13616</TotalTime>
  <Words>2749</Words>
  <Application>Microsoft Office PowerPoint</Application>
  <PresentationFormat>Widescreen</PresentationFormat>
  <Paragraphs>371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Wingdings</vt:lpstr>
      <vt:lpstr>Office Theme</vt:lpstr>
      <vt:lpstr>CoPlace: Effectively Mitigating Cache Conflicts in Modern Clouds</vt:lpstr>
      <vt:lpstr>CPU cache optimization is crucial in clouds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Outline</vt:lpstr>
      <vt:lpstr>PowerPoint Presentation</vt:lpstr>
      <vt:lpstr>Achieving synergy with low overhead and high portability (1/2) </vt:lpstr>
      <vt:lpstr>Achieving synergy with low overhead and high portability (2/2) </vt:lpstr>
      <vt:lpstr>Achieving synergy with low overhead and high portability (2/2) </vt:lpstr>
      <vt:lpstr>Outline</vt:lpstr>
      <vt:lpstr>Experimental setup (1/2)</vt:lpstr>
      <vt:lpstr>Experimental setup (2/2)</vt:lpstr>
      <vt:lpstr>Performance of a constant workload  (in favor of the baseline system)</vt:lpstr>
      <vt:lpstr>Performance of a constant workload  (in favor of the baseline system)</vt:lpstr>
      <vt:lpstr>Performance of another constant workload  (neutral to the baseline system)</vt:lpstr>
      <vt:lpstr>Performance of another constant workload  (neutral to the baseline system)</vt:lpstr>
      <vt:lpstr>Performance of another constant workload  (neutral to the baseline system)</vt:lpstr>
      <vt:lpstr>Performance of a varying workload  (unfavorable to the baseline system)</vt:lpstr>
      <vt:lpstr>Performance of a varying workload  (unfavorable to the baseline system)</vt:lpstr>
      <vt:lpstr>Performance of a varying workload  (unfavorable to the baseline system)</vt:lpstr>
      <vt:lpstr>Conclusions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Cache Management for Multi-threaded Application in Modern Cloud Infrastructures</dc:title>
  <dc:creator>Weiwei Jia</dc:creator>
  <cp:lastModifiedBy>Weiwei Jia</cp:lastModifiedBy>
  <cp:revision>1533</cp:revision>
  <dcterms:created xsi:type="dcterms:W3CDTF">2020-12-05T05:29:39Z</dcterms:created>
  <dcterms:modified xsi:type="dcterms:W3CDTF">2021-12-03T03:18:39Z</dcterms:modified>
</cp:coreProperties>
</file>