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84" r:id="rId5"/>
    <p:sldId id="282" r:id="rId6"/>
    <p:sldId id="278" r:id="rId7"/>
    <p:sldId id="265" r:id="rId8"/>
    <p:sldId id="285" r:id="rId9"/>
    <p:sldId id="289" r:id="rId10"/>
    <p:sldId id="266" r:id="rId11"/>
    <p:sldId id="276" r:id="rId12"/>
    <p:sldId id="277" r:id="rId13"/>
    <p:sldId id="267" r:id="rId14"/>
    <p:sldId id="269" r:id="rId15"/>
    <p:sldId id="286" r:id="rId16"/>
    <p:sldId id="283" r:id="rId17"/>
    <p:sldId id="270" r:id="rId18"/>
    <p:sldId id="275" r:id="rId19"/>
    <p:sldId id="272" r:id="rId20"/>
    <p:sldId id="287" r:id="rId21"/>
    <p:sldId id="288" r:id="rId22"/>
    <p:sldId id="27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417620-A3B0-4959-AC30-A0740ECB1723}" v="1571" dt="2023-05-08T16:18:26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ng, Xiaoning" userId="9ac2a0e3-8f3b-4297-9bcf-c35ab1ece00e" providerId="ADAL" clId="{6D417620-A3B0-4959-AC30-A0740ECB1723}"/>
    <pc:docChg chg="undo redo custSel addSld delSld modSld sldOrd">
      <pc:chgData name="Ding, Xiaoning" userId="9ac2a0e3-8f3b-4297-9bcf-c35ab1ece00e" providerId="ADAL" clId="{6D417620-A3B0-4959-AC30-A0740ECB1723}" dt="2023-05-08T15:02:20.285" v="8072" actId="20577"/>
      <pc:docMkLst>
        <pc:docMk/>
      </pc:docMkLst>
      <pc:sldChg chg="modSp mod">
        <pc:chgData name="Ding, Xiaoning" userId="9ac2a0e3-8f3b-4297-9bcf-c35ab1ece00e" providerId="ADAL" clId="{6D417620-A3B0-4959-AC30-A0740ECB1723}" dt="2023-05-08T14:40:42.002" v="7221" actId="20577"/>
        <pc:sldMkLst>
          <pc:docMk/>
          <pc:sldMk cId="3118960807" sldId="257"/>
        </pc:sldMkLst>
        <pc:spChg chg="mod">
          <ac:chgData name="Ding, Xiaoning" userId="9ac2a0e3-8f3b-4297-9bcf-c35ab1ece00e" providerId="ADAL" clId="{6D417620-A3B0-4959-AC30-A0740ECB1723}" dt="2023-05-08T14:40:42.002" v="7221" actId="20577"/>
          <ac:spMkLst>
            <pc:docMk/>
            <pc:sldMk cId="3118960807" sldId="257"/>
            <ac:spMk id="3" creationId="{574FC64D-91D7-0EEA-4AA6-2B185EA87B55}"/>
          </ac:spMkLst>
        </pc:spChg>
      </pc:sldChg>
      <pc:sldChg chg="modSp mod modAnim">
        <pc:chgData name="Ding, Xiaoning" userId="9ac2a0e3-8f3b-4297-9bcf-c35ab1ece00e" providerId="ADAL" clId="{6D417620-A3B0-4959-AC30-A0740ECB1723}" dt="2023-05-08T15:02:20.285" v="8072" actId="20577"/>
        <pc:sldMkLst>
          <pc:docMk/>
          <pc:sldMk cId="760113807" sldId="258"/>
        </pc:sldMkLst>
        <pc:spChg chg="mod">
          <ac:chgData name="Ding, Xiaoning" userId="9ac2a0e3-8f3b-4297-9bcf-c35ab1ece00e" providerId="ADAL" clId="{6D417620-A3B0-4959-AC30-A0740ECB1723}" dt="2023-05-07T14:10:55.240" v="3371" actId="20577"/>
          <ac:spMkLst>
            <pc:docMk/>
            <pc:sldMk cId="760113807" sldId="258"/>
            <ac:spMk id="2" creationId="{DEBBE764-B358-09E0-3B9D-896560B5C345}"/>
          </ac:spMkLst>
        </pc:spChg>
        <pc:spChg chg="mod">
          <ac:chgData name="Ding, Xiaoning" userId="9ac2a0e3-8f3b-4297-9bcf-c35ab1ece00e" providerId="ADAL" clId="{6D417620-A3B0-4959-AC30-A0740ECB1723}" dt="2023-05-08T15:02:20.285" v="8072" actId="20577"/>
          <ac:spMkLst>
            <pc:docMk/>
            <pc:sldMk cId="760113807" sldId="258"/>
            <ac:spMk id="3" creationId="{B6F13AD8-470E-563D-C69D-8A69684FDD8C}"/>
          </ac:spMkLst>
        </pc:spChg>
      </pc:sldChg>
      <pc:sldChg chg="addSp delSp modSp mod delAnim modAnim">
        <pc:chgData name="Ding, Xiaoning" userId="9ac2a0e3-8f3b-4297-9bcf-c35ab1ece00e" providerId="ADAL" clId="{6D417620-A3B0-4959-AC30-A0740ECB1723}" dt="2023-05-06T21:18:43.880" v="2905" actId="478"/>
        <pc:sldMkLst>
          <pc:docMk/>
          <pc:sldMk cId="2265906229" sldId="259"/>
        </pc:sldMkLst>
        <pc:spChg chg="del mod">
          <ac:chgData name="Ding, Xiaoning" userId="9ac2a0e3-8f3b-4297-9bcf-c35ab1ece00e" providerId="ADAL" clId="{6D417620-A3B0-4959-AC30-A0740ECB1723}" dt="2023-05-06T21:18:43.880" v="2905" actId="478"/>
          <ac:spMkLst>
            <pc:docMk/>
            <pc:sldMk cId="2265906229" sldId="259"/>
            <ac:spMk id="5" creationId="{60101025-DA35-5D20-307F-AC04214741E4}"/>
          </ac:spMkLst>
        </pc:spChg>
        <pc:spChg chg="mod">
          <ac:chgData name="Ding, Xiaoning" userId="9ac2a0e3-8f3b-4297-9bcf-c35ab1ece00e" providerId="ADAL" clId="{6D417620-A3B0-4959-AC30-A0740ECB1723}" dt="2023-04-25T12:26:52.401" v="489" actId="554"/>
          <ac:spMkLst>
            <pc:docMk/>
            <pc:sldMk cId="2265906229" sldId="259"/>
            <ac:spMk id="11" creationId="{27E6B2CF-C224-DE52-BCCC-25B8ABE86B5D}"/>
          </ac:spMkLst>
        </pc:spChg>
        <pc:spChg chg="mod">
          <ac:chgData name="Ding, Xiaoning" userId="9ac2a0e3-8f3b-4297-9bcf-c35ab1ece00e" providerId="ADAL" clId="{6D417620-A3B0-4959-AC30-A0740ECB1723}" dt="2023-04-25T01:48:04.843" v="306" actId="1035"/>
          <ac:spMkLst>
            <pc:docMk/>
            <pc:sldMk cId="2265906229" sldId="259"/>
            <ac:spMk id="12" creationId="{EAA13B9F-AA3B-A30B-AB35-ECE2283AE267}"/>
          </ac:spMkLst>
        </pc:spChg>
        <pc:spChg chg="add mod">
          <ac:chgData name="Ding, Xiaoning" userId="9ac2a0e3-8f3b-4297-9bcf-c35ab1ece00e" providerId="ADAL" clId="{6D417620-A3B0-4959-AC30-A0740ECB1723}" dt="2023-04-25T12:29:46.088" v="549" actId="554"/>
          <ac:spMkLst>
            <pc:docMk/>
            <pc:sldMk cId="2265906229" sldId="259"/>
            <ac:spMk id="17" creationId="{F12C88E2-EFEF-5684-A3BD-46D6C9F17DE6}"/>
          </ac:spMkLst>
        </pc:spChg>
        <pc:spChg chg="add mod">
          <ac:chgData name="Ding, Xiaoning" userId="9ac2a0e3-8f3b-4297-9bcf-c35ab1ece00e" providerId="ADAL" clId="{6D417620-A3B0-4959-AC30-A0740ECB1723}" dt="2023-04-25T12:29:46.088" v="549" actId="554"/>
          <ac:spMkLst>
            <pc:docMk/>
            <pc:sldMk cId="2265906229" sldId="259"/>
            <ac:spMk id="18" creationId="{C34623B8-7FF7-F135-E270-8D1A40891B7F}"/>
          </ac:spMkLst>
        </pc:spChg>
        <pc:spChg chg="add mod">
          <ac:chgData name="Ding, Xiaoning" userId="9ac2a0e3-8f3b-4297-9bcf-c35ab1ece00e" providerId="ADAL" clId="{6D417620-A3B0-4959-AC30-A0740ECB1723}" dt="2023-04-25T12:29:46.088" v="549" actId="554"/>
          <ac:spMkLst>
            <pc:docMk/>
            <pc:sldMk cId="2265906229" sldId="259"/>
            <ac:spMk id="22" creationId="{77020CC9-4D38-E253-515D-FBC60533D733}"/>
          </ac:spMkLst>
        </pc:spChg>
        <pc:spChg chg="add mod">
          <ac:chgData name="Ding, Xiaoning" userId="9ac2a0e3-8f3b-4297-9bcf-c35ab1ece00e" providerId="ADAL" clId="{6D417620-A3B0-4959-AC30-A0740ECB1723}" dt="2023-04-25T12:29:46.088" v="549" actId="554"/>
          <ac:spMkLst>
            <pc:docMk/>
            <pc:sldMk cId="2265906229" sldId="259"/>
            <ac:spMk id="23" creationId="{988D2E5F-7893-68B5-0005-D229948D01D8}"/>
          </ac:spMkLst>
        </pc:spChg>
        <pc:spChg chg="add mod">
          <ac:chgData name="Ding, Xiaoning" userId="9ac2a0e3-8f3b-4297-9bcf-c35ab1ece00e" providerId="ADAL" clId="{6D417620-A3B0-4959-AC30-A0740ECB1723}" dt="2023-05-06T21:17:57.083" v="2899" actId="1076"/>
          <ac:spMkLst>
            <pc:docMk/>
            <pc:sldMk cId="2265906229" sldId="259"/>
            <ac:spMk id="27" creationId="{7EE53F7C-6CDA-1171-9A6E-08596FEAC29E}"/>
          </ac:spMkLst>
        </pc:spChg>
        <pc:spChg chg="add mod">
          <ac:chgData name="Ding, Xiaoning" userId="9ac2a0e3-8f3b-4297-9bcf-c35ab1ece00e" providerId="ADAL" clId="{6D417620-A3B0-4959-AC30-A0740ECB1723}" dt="2023-05-06T21:18:07.771" v="2901" actId="1076"/>
          <ac:spMkLst>
            <pc:docMk/>
            <pc:sldMk cId="2265906229" sldId="259"/>
            <ac:spMk id="28" creationId="{5BE9E5DB-082B-85DC-397A-681025B18229}"/>
          </ac:spMkLst>
        </pc:spChg>
        <pc:graphicFrameChg chg="add mod ord modGraphic">
          <ac:chgData name="Ding, Xiaoning" userId="9ac2a0e3-8f3b-4297-9bcf-c35ab1ece00e" providerId="ADAL" clId="{6D417620-A3B0-4959-AC30-A0740ECB1723}" dt="2023-05-06T21:02:10.545" v="2822"/>
          <ac:graphicFrameMkLst>
            <pc:docMk/>
            <pc:sldMk cId="2265906229" sldId="259"/>
            <ac:graphicFrameMk id="4" creationId="{6C7DBF17-FABF-B054-35A3-97FF779DC21E}"/>
          </ac:graphicFrameMkLst>
        </pc:graphicFrameChg>
        <pc:graphicFrameChg chg="add mod">
          <ac:chgData name="Ding, Xiaoning" userId="9ac2a0e3-8f3b-4297-9bcf-c35ab1ece00e" providerId="ADAL" clId="{6D417620-A3B0-4959-AC30-A0740ECB1723}" dt="2023-05-06T21:00:26.975" v="2809" actId="12789"/>
          <ac:graphicFrameMkLst>
            <pc:docMk/>
            <pc:sldMk cId="2265906229" sldId="259"/>
            <ac:graphicFrameMk id="6" creationId="{E197CCE3-BE27-629F-F79F-FC7DD406D6EC}"/>
          </ac:graphicFrameMkLst>
        </pc:graphicFrameChg>
        <pc:graphicFrameChg chg="add mod ord modGraphic">
          <ac:chgData name="Ding, Xiaoning" userId="9ac2a0e3-8f3b-4297-9bcf-c35ab1ece00e" providerId="ADAL" clId="{6D417620-A3B0-4959-AC30-A0740ECB1723}" dt="2023-05-06T21:02:17.121" v="2824"/>
          <ac:graphicFrameMkLst>
            <pc:docMk/>
            <pc:sldMk cId="2265906229" sldId="259"/>
            <ac:graphicFrameMk id="8" creationId="{4DD87A33-D324-B88B-1426-DCA17CCFCA46}"/>
          </ac:graphicFrameMkLst>
        </pc:graphicFrameChg>
        <pc:graphicFrameChg chg="add mod">
          <ac:chgData name="Ding, Xiaoning" userId="9ac2a0e3-8f3b-4297-9bcf-c35ab1ece00e" providerId="ADAL" clId="{6D417620-A3B0-4959-AC30-A0740ECB1723}" dt="2023-04-25T12:29:32.480" v="548" actId="12788"/>
          <ac:graphicFrameMkLst>
            <pc:docMk/>
            <pc:sldMk cId="2265906229" sldId="259"/>
            <ac:graphicFrameMk id="9" creationId="{B55743D3-E112-642F-967A-A87C82529772}"/>
          </ac:graphicFrameMkLst>
        </pc:graphicFrameChg>
        <pc:graphicFrameChg chg="mod">
          <ac:chgData name="Ding, Xiaoning" userId="9ac2a0e3-8f3b-4297-9bcf-c35ab1ece00e" providerId="ADAL" clId="{6D417620-A3B0-4959-AC30-A0740ECB1723}" dt="2023-04-25T12:29:22.896" v="546" actId="12788"/>
          <ac:graphicFrameMkLst>
            <pc:docMk/>
            <pc:sldMk cId="2265906229" sldId="259"/>
            <ac:graphicFrameMk id="10" creationId="{A28FAC47-CFAE-8660-1E11-12DD9471F61D}"/>
          </ac:graphicFrameMkLst>
        </pc:graphicFrameChg>
        <pc:graphicFrameChg chg="mod ord modGraphic">
          <ac:chgData name="Ding, Xiaoning" userId="9ac2a0e3-8f3b-4297-9bcf-c35ab1ece00e" providerId="ADAL" clId="{6D417620-A3B0-4959-AC30-A0740ECB1723}" dt="2023-05-06T21:01:15.329" v="2815" actId="167"/>
          <ac:graphicFrameMkLst>
            <pc:docMk/>
            <pc:sldMk cId="2265906229" sldId="259"/>
            <ac:graphicFrameMk id="13" creationId="{048BC438-7225-C199-9547-B682563CFD62}"/>
          </ac:graphicFrameMkLst>
        </pc:graphicFrameChg>
        <pc:graphicFrameChg chg="add mod">
          <ac:chgData name="Ding, Xiaoning" userId="9ac2a0e3-8f3b-4297-9bcf-c35ab1ece00e" providerId="ADAL" clId="{6D417620-A3B0-4959-AC30-A0740ECB1723}" dt="2023-05-06T21:00:35.247" v="2811" actId="12789"/>
          <ac:graphicFrameMkLst>
            <pc:docMk/>
            <pc:sldMk cId="2265906229" sldId="259"/>
            <ac:graphicFrameMk id="14" creationId="{7733E0E2-C304-238D-EE18-A0387D8253C6}"/>
          </ac:graphicFrameMkLst>
        </pc:graphicFrameChg>
        <pc:graphicFrameChg chg="add mod">
          <ac:chgData name="Ding, Xiaoning" userId="9ac2a0e3-8f3b-4297-9bcf-c35ab1ece00e" providerId="ADAL" clId="{6D417620-A3B0-4959-AC30-A0740ECB1723}" dt="2023-04-25T12:28:58.393" v="540" actId="12788"/>
          <ac:graphicFrameMkLst>
            <pc:docMk/>
            <pc:sldMk cId="2265906229" sldId="259"/>
            <ac:graphicFrameMk id="15" creationId="{EE306F7C-19A0-9107-EFD3-58D6391C4328}"/>
          </ac:graphicFrameMkLst>
        </pc:graphicFrameChg>
        <pc:graphicFrameChg chg="add mod">
          <ac:chgData name="Ding, Xiaoning" userId="9ac2a0e3-8f3b-4297-9bcf-c35ab1ece00e" providerId="ADAL" clId="{6D417620-A3B0-4959-AC30-A0740ECB1723}" dt="2023-04-25T12:28:58.393" v="540" actId="12788"/>
          <ac:graphicFrameMkLst>
            <pc:docMk/>
            <pc:sldMk cId="2265906229" sldId="259"/>
            <ac:graphicFrameMk id="16" creationId="{63DDE9DE-0047-1363-3646-76810E751B09}"/>
          </ac:graphicFrameMkLst>
        </pc:graphicFrameChg>
        <pc:graphicFrameChg chg="add del mod modGraphic">
          <ac:chgData name="Ding, Xiaoning" userId="9ac2a0e3-8f3b-4297-9bcf-c35ab1ece00e" providerId="ADAL" clId="{6D417620-A3B0-4959-AC30-A0740ECB1723}" dt="2023-04-25T01:34:31.482" v="118" actId="478"/>
          <ac:graphicFrameMkLst>
            <pc:docMk/>
            <pc:sldMk cId="2265906229" sldId="259"/>
            <ac:graphicFrameMk id="17" creationId="{71150C97-1243-BDFC-4526-D557B4C10006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4-25T01:34:27.715" v="116" actId="478"/>
          <ac:graphicFrameMkLst>
            <pc:docMk/>
            <pc:sldMk cId="2265906229" sldId="259"/>
            <ac:graphicFrameMk id="18" creationId="{90D6FC89-59BC-0706-4F4A-6A5F2B331FD1}"/>
          </ac:graphicFrameMkLst>
        </pc:graphicFrameChg>
        <pc:graphicFrameChg chg="add mod modGraphic">
          <ac:chgData name="Ding, Xiaoning" userId="9ac2a0e3-8f3b-4297-9bcf-c35ab1ece00e" providerId="ADAL" clId="{6D417620-A3B0-4959-AC30-A0740ECB1723}" dt="2023-05-06T21:02:33.681" v="2826"/>
          <ac:graphicFrameMkLst>
            <pc:docMk/>
            <pc:sldMk cId="2265906229" sldId="259"/>
            <ac:graphicFrameMk id="19" creationId="{60BFF667-637F-D4C4-23BE-98FD48621562}"/>
          </ac:graphicFrameMkLst>
        </pc:graphicFrameChg>
        <pc:graphicFrameChg chg="add mod">
          <ac:chgData name="Ding, Xiaoning" userId="9ac2a0e3-8f3b-4297-9bcf-c35ab1ece00e" providerId="ADAL" clId="{6D417620-A3B0-4959-AC30-A0740ECB1723}" dt="2023-04-25T12:27:51.400" v="534" actId="553"/>
          <ac:graphicFrameMkLst>
            <pc:docMk/>
            <pc:sldMk cId="2265906229" sldId="259"/>
            <ac:graphicFrameMk id="20" creationId="{04032892-E698-C0B3-9EAA-36CE6B5E2530}"/>
          </ac:graphicFrameMkLst>
        </pc:graphicFrameChg>
        <pc:graphicFrameChg chg="add mod modGraphic">
          <ac:chgData name="Ding, Xiaoning" userId="9ac2a0e3-8f3b-4297-9bcf-c35ab1ece00e" providerId="ADAL" clId="{6D417620-A3B0-4959-AC30-A0740ECB1723}" dt="2023-05-06T21:02:29.648" v="2825"/>
          <ac:graphicFrameMkLst>
            <pc:docMk/>
            <pc:sldMk cId="2265906229" sldId="259"/>
            <ac:graphicFrameMk id="21" creationId="{D3D93974-82D1-8CC4-3DAC-F24302680997}"/>
          </ac:graphicFrameMkLst>
        </pc:graphicFrameChg>
        <pc:graphicFrameChg chg="add del">
          <ac:chgData name="Ding, Xiaoning" userId="9ac2a0e3-8f3b-4297-9bcf-c35ab1ece00e" providerId="ADAL" clId="{6D417620-A3B0-4959-AC30-A0740ECB1723}" dt="2023-04-25T01:45:54.278" v="260" actId="478"/>
          <ac:graphicFrameMkLst>
            <pc:docMk/>
            <pc:sldMk cId="2265906229" sldId="259"/>
            <ac:graphicFrameMk id="22" creationId="{2BCAC699-AAFE-1CF9-4CEE-C6C7ECF17D90}"/>
          </ac:graphicFrameMkLst>
        </pc:graphicFrameChg>
        <pc:graphicFrameChg chg="add mod">
          <ac:chgData name="Ding, Xiaoning" userId="9ac2a0e3-8f3b-4297-9bcf-c35ab1ece00e" providerId="ADAL" clId="{6D417620-A3B0-4959-AC30-A0740ECB1723}" dt="2023-05-06T21:13:11.122" v="2861"/>
          <ac:graphicFrameMkLst>
            <pc:docMk/>
            <pc:sldMk cId="2265906229" sldId="259"/>
            <ac:graphicFrameMk id="25" creationId="{0C75BA25-85FE-58C9-07EE-024F345A53E0}"/>
          </ac:graphicFrameMkLst>
        </pc:graphicFrameChg>
        <pc:cxnChg chg="mod">
          <ac:chgData name="Ding, Xiaoning" userId="9ac2a0e3-8f3b-4297-9bcf-c35ab1ece00e" providerId="ADAL" clId="{6D417620-A3B0-4959-AC30-A0740ECB1723}" dt="2023-04-25T01:48:04.843" v="306" actId="1035"/>
          <ac:cxnSpMkLst>
            <pc:docMk/>
            <pc:sldMk cId="2265906229" sldId="259"/>
            <ac:cxnSpMk id="7" creationId="{13960DB7-4516-8FF1-23B8-9DF98F48D333}"/>
          </ac:cxnSpMkLst>
        </pc:cxnChg>
      </pc:sldChg>
      <pc:sldChg chg="modSp new mod">
        <pc:chgData name="Ding, Xiaoning" userId="9ac2a0e3-8f3b-4297-9bcf-c35ab1ece00e" providerId="ADAL" clId="{6D417620-A3B0-4959-AC30-A0740ECB1723}" dt="2023-04-25T13:11:38.047" v="686" actId="14100"/>
        <pc:sldMkLst>
          <pc:docMk/>
          <pc:sldMk cId="1706152470" sldId="260"/>
        </pc:sldMkLst>
        <pc:spChg chg="mod">
          <ac:chgData name="Ding, Xiaoning" userId="9ac2a0e3-8f3b-4297-9bcf-c35ab1ece00e" providerId="ADAL" clId="{6D417620-A3B0-4959-AC30-A0740ECB1723}" dt="2023-04-25T13:11:38.047" v="686" actId="14100"/>
          <ac:spMkLst>
            <pc:docMk/>
            <pc:sldMk cId="1706152470" sldId="260"/>
            <ac:spMk id="2" creationId="{91482E19-A38F-04A5-A067-D6A2DD0864D9}"/>
          </ac:spMkLst>
        </pc:spChg>
      </pc:sldChg>
      <pc:sldChg chg="delSp add del mod delAnim">
        <pc:chgData name="Ding, Xiaoning" userId="9ac2a0e3-8f3b-4297-9bcf-c35ab1ece00e" providerId="ADAL" clId="{6D417620-A3B0-4959-AC30-A0740ECB1723}" dt="2023-04-25T13:10:19.244" v="572" actId="47"/>
        <pc:sldMkLst>
          <pc:docMk/>
          <pc:sldMk cId="137987841" sldId="261"/>
        </pc:sldMkLst>
        <pc:graphicFrameChg chg="del">
          <ac:chgData name="Ding, Xiaoning" userId="9ac2a0e3-8f3b-4297-9bcf-c35ab1ece00e" providerId="ADAL" clId="{6D417620-A3B0-4959-AC30-A0740ECB1723}" dt="2023-04-25T12:31:53.453" v="563" actId="478"/>
          <ac:graphicFrameMkLst>
            <pc:docMk/>
            <pc:sldMk cId="137987841" sldId="261"/>
            <ac:graphicFrameMk id="25" creationId="{0C75BA25-85FE-58C9-07EE-024F345A53E0}"/>
          </ac:graphicFrameMkLst>
        </pc:graphicFrameChg>
      </pc:sldChg>
      <pc:sldChg chg="addSp delSp modSp new mod modClrScheme chgLayout">
        <pc:chgData name="Ding, Xiaoning" userId="9ac2a0e3-8f3b-4297-9bcf-c35ab1ece00e" providerId="ADAL" clId="{6D417620-A3B0-4959-AC30-A0740ECB1723}" dt="2023-04-25T13:17:21.160" v="1096" actId="14100"/>
        <pc:sldMkLst>
          <pc:docMk/>
          <pc:sldMk cId="2664160968" sldId="262"/>
        </pc:sldMkLst>
        <pc:spChg chg="del">
          <ac:chgData name="Ding, Xiaoning" userId="9ac2a0e3-8f3b-4297-9bcf-c35ab1ece00e" providerId="ADAL" clId="{6D417620-A3B0-4959-AC30-A0740ECB1723}" dt="2023-04-25T13:06:05.290" v="565" actId="478"/>
          <ac:spMkLst>
            <pc:docMk/>
            <pc:sldMk cId="2664160968" sldId="262"/>
            <ac:spMk id="2" creationId="{B3F0C1B2-9AEC-79A4-BE40-FB688DFCC299}"/>
          </ac:spMkLst>
        </pc:spChg>
        <pc:spChg chg="del">
          <ac:chgData name="Ding, Xiaoning" userId="9ac2a0e3-8f3b-4297-9bcf-c35ab1ece00e" providerId="ADAL" clId="{6D417620-A3B0-4959-AC30-A0740ECB1723}" dt="2023-04-25T13:06:06.841" v="566" actId="478"/>
          <ac:spMkLst>
            <pc:docMk/>
            <pc:sldMk cId="2664160968" sldId="262"/>
            <ac:spMk id="3" creationId="{31C94880-FE93-3B5C-025E-EE89EA2FBE37}"/>
          </ac:spMkLst>
        </pc:spChg>
        <pc:spChg chg="add mod ord">
          <ac:chgData name="Ding, Xiaoning" userId="9ac2a0e3-8f3b-4297-9bcf-c35ab1ece00e" providerId="ADAL" clId="{6D417620-A3B0-4959-AC30-A0740ECB1723}" dt="2023-04-25T13:17:21.160" v="1096" actId="14100"/>
          <ac:spMkLst>
            <pc:docMk/>
            <pc:sldMk cId="2664160968" sldId="262"/>
            <ac:spMk id="10" creationId="{AAF664EC-F2D3-1285-3378-430DED56632F}"/>
          </ac:spMkLst>
        </pc:spChg>
        <pc:spChg chg="add del mod ord">
          <ac:chgData name="Ding, Xiaoning" userId="9ac2a0e3-8f3b-4297-9bcf-c35ab1ece00e" providerId="ADAL" clId="{6D417620-A3B0-4959-AC30-A0740ECB1723}" dt="2023-04-25T13:16:51.078" v="1079" actId="14100"/>
          <ac:spMkLst>
            <pc:docMk/>
            <pc:sldMk cId="2664160968" sldId="262"/>
            <ac:spMk id="11" creationId="{9936A492-00C4-4352-BAB5-B254C451503D}"/>
          </ac:spMkLst>
        </pc:spChg>
        <pc:spChg chg="add del mod ord">
          <ac:chgData name="Ding, Xiaoning" userId="9ac2a0e3-8f3b-4297-9bcf-c35ab1ece00e" providerId="ADAL" clId="{6D417620-A3B0-4959-AC30-A0740ECB1723}" dt="2023-04-25T13:16:35.782" v="1073" actId="478"/>
          <ac:spMkLst>
            <pc:docMk/>
            <pc:sldMk cId="2664160968" sldId="262"/>
            <ac:spMk id="12" creationId="{364CEEB5-4E7B-8A16-9034-5493CBF27E0F}"/>
          </ac:spMkLst>
        </pc:spChg>
        <pc:spChg chg="add del mod">
          <ac:chgData name="Ding, Xiaoning" userId="9ac2a0e3-8f3b-4297-9bcf-c35ab1ece00e" providerId="ADAL" clId="{6D417620-A3B0-4959-AC30-A0740ECB1723}" dt="2023-04-25T13:16:37.892" v="1074" actId="478"/>
          <ac:spMkLst>
            <pc:docMk/>
            <pc:sldMk cId="2664160968" sldId="262"/>
            <ac:spMk id="14" creationId="{CFD27A07-8B8E-575E-6319-45E1BA0AECB1}"/>
          </ac:spMkLst>
        </pc:spChg>
        <pc:picChg chg="add mod">
          <ac:chgData name="Ding, Xiaoning" userId="9ac2a0e3-8f3b-4297-9bcf-c35ab1ece00e" providerId="ADAL" clId="{6D417620-A3B0-4959-AC30-A0740ECB1723}" dt="2023-04-25T13:12:55.762" v="723" actId="1037"/>
          <ac:picMkLst>
            <pc:docMk/>
            <pc:sldMk cId="2664160968" sldId="262"/>
            <ac:picMk id="5" creationId="{7740EF5D-3303-F5E1-6C97-1DDBCF46211B}"/>
          </ac:picMkLst>
        </pc:picChg>
        <pc:picChg chg="add mod">
          <ac:chgData name="Ding, Xiaoning" userId="9ac2a0e3-8f3b-4297-9bcf-c35ab1ece00e" providerId="ADAL" clId="{6D417620-A3B0-4959-AC30-A0740ECB1723}" dt="2023-04-25T13:12:55.762" v="723" actId="1037"/>
          <ac:picMkLst>
            <pc:docMk/>
            <pc:sldMk cId="2664160968" sldId="262"/>
            <ac:picMk id="6" creationId="{A9EBFD21-CEEB-1E20-DB57-3FF3E4195596}"/>
          </ac:picMkLst>
        </pc:picChg>
        <pc:picChg chg="add mod">
          <ac:chgData name="Ding, Xiaoning" userId="9ac2a0e3-8f3b-4297-9bcf-c35ab1ece00e" providerId="ADAL" clId="{6D417620-A3B0-4959-AC30-A0740ECB1723}" dt="2023-04-25T13:12:55.762" v="723" actId="1037"/>
          <ac:picMkLst>
            <pc:docMk/>
            <pc:sldMk cId="2664160968" sldId="262"/>
            <ac:picMk id="7" creationId="{D2A456C2-7AF9-930C-FD58-C1539F6D561A}"/>
          </ac:picMkLst>
        </pc:picChg>
        <pc:picChg chg="add mod">
          <ac:chgData name="Ding, Xiaoning" userId="9ac2a0e3-8f3b-4297-9bcf-c35ab1ece00e" providerId="ADAL" clId="{6D417620-A3B0-4959-AC30-A0740ECB1723}" dt="2023-04-25T13:12:55.762" v="723" actId="1037"/>
          <ac:picMkLst>
            <pc:docMk/>
            <pc:sldMk cId="2664160968" sldId="262"/>
            <ac:picMk id="8" creationId="{C6A08248-72A2-63C2-08D5-609652746B14}"/>
          </ac:picMkLst>
        </pc:picChg>
        <pc:picChg chg="add del mod">
          <ac:chgData name="Ding, Xiaoning" userId="9ac2a0e3-8f3b-4297-9bcf-c35ab1ece00e" providerId="ADAL" clId="{6D417620-A3B0-4959-AC30-A0740ECB1723}" dt="2023-04-25T13:16:46.571" v="1077" actId="478"/>
          <ac:picMkLst>
            <pc:docMk/>
            <pc:sldMk cId="2664160968" sldId="262"/>
            <ac:picMk id="9" creationId="{E5BCF132-9CB0-97A1-0E36-41F8A6B88746}"/>
          </ac:picMkLst>
        </pc:picChg>
      </pc:sldChg>
      <pc:sldChg chg="addSp delSp modSp del mod">
        <pc:chgData name="Ding, Xiaoning" userId="9ac2a0e3-8f3b-4297-9bcf-c35ab1ece00e" providerId="ADAL" clId="{6D417620-A3B0-4959-AC30-A0740ECB1723}" dt="2023-04-27T13:23:14.163" v="1217" actId="47"/>
        <pc:sldMkLst>
          <pc:docMk/>
          <pc:sldMk cId="1667391117" sldId="263"/>
        </pc:sldMkLst>
        <pc:spChg chg="mod">
          <ac:chgData name="Ding, Xiaoning" userId="9ac2a0e3-8f3b-4297-9bcf-c35ab1ece00e" providerId="ADAL" clId="{6D417620-A3B0-4959-AC30-A0740ECB1723}" dt="2023-04-27T13:16:18.893" v="1097" actId="1076"/>
          <ac:spMkLst>
            <pc:docMk/>
            <pc:sldMk cId="1667391117" sldId="263"/>
            <ac:spMk id="10" creationId="{69911202-2D82-449C-51A3-50F8AB739021}"/>
          </ac:spMkLst>
        </pc:spChg>
        <pc:spChg chg="mod">
          <ac:chgData name="Ding, Xiaoning" userId="9ac2a0e3-8f3b-4297-9bcf-c35ab1ece00e" providerId="ADAL" clId="{6D417620-A3B0-4959-AC30-A0740ECB1723}" dt="2023-04-27T13:16:18.893" v="1097" actId="1076"/>
          <ac:spMkLst>
            <pc:docMk/>
            <pc:sldMk cId="1667391117" sldId="263"/>
            <ac:spMk id="20" creationId="{7DBC7BD8-CB9C-8C74-792F-CABF636D3DC6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22" creationId="{E5488B7B-C926-282B-C958-46CDEB91D1D3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24" creationId="{00153826-3427-6A01-E466-FCBEF2A9D2DC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28" creationId="{2E5E5997-9640-6A26-E5CF-3714D4D594B3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30" creationId="{B6AEEE22-8A16-834C-0531-781BFF63AA0E}"/>
          </ac:spMkLst>
        </pc:spChg>
        <pc:spChg chg="add del mod">
          <ac:chgData name="Ding, Xiaoning" userId="9ac2a0e3-8f3b-4297-9bcf-c35ab1ece00e" providerId="ADAL" clId="{6D417620-A3B0-4959-AC30-A0740ECB1723}" dt="2023-04-27T13:16:58.351" v="1101"/>
          <ac:spMkLst>
            <pc:docMk/>
            <pc:sldMk cId="1667391117" sldId="263"/>
            <ac:spMk id="31" creationId="{BD933F69-F6B6-805A-EAF1-F8E840735599}"/>
          </ac:spMkLst>
        </pc:spChg>
        <pc:spChg chg="mod">
          <ac:chgData name="Ding, Xiaoning" userId="9ac2a0e3-8f3b-4297-9bcf-c35ab1ece00e" providerId="ADAL" clId="{6D417620-A3B0-4959-AC30-A0740ECB1723}" dt="2023-04-27T13:16:18.893" v="1097" actId="1076"/>
          <ac:spMkLst>
            <pc:docMk/>
            <pc:sldMk cId="1667391117" sldId="263"/>
            <ac:spMk id="32" creationId="{AB2FEDB5-B324-9961-1B90-B7F19949264A}"/>
          </ac:spMkLst>
        </pc:spChg>
        <pc:spChg chg="mod">
          <ac:chgData name="Ding, Xiaoning" userId="9ac2a0e3-8f3b-4297-9bcf-c35ab1ece00e" providerId="ADAL" clId="{6D417620-A3B0-4959-AC30-A0740ECB1723}" dt="2023-04-27T13:16:18.893" v="1097" actId="1076"/>
          <ac:spMkLst>
            <pc:docMk/>
            <pc:sldMk cId="1667391117" sldId="263"/>
            <ac:spMk id="33" creationId="{D6E70D52-C244-C2D0-4B3A-0782BEED704F}"/>
          </ac:spMkLst>
        </pc:spChg>
        <pc:spChg chg="mod">
          <ac:chgData name="Ding, Xiaoning" userId="9ac2a0e3-8f3b-4297-9bcf-c35ab1ece00e" providerId="ADAL" clId="{6D417620-A3B0-4959-AC30-A0740ECB1723}" dt="2023-04-27T13:16:18.893" v="1097" actId="1076"/>
          <ac:spMkLst>
            <pc:docMk/>
            <pc:sldMk cId="1667391117" sldId="263"/>
            <ac:spMk id="39" creationId="{C9EC7344-0C0D-0C2D-65B0-6471251F1431}"/>
          </ac:spMkLst>
        </pc:spChg>
        <pc:spChg chg="mod">
          <ac:chgData name="Ding, Xiaoning" userId="9ac2a0e3-8f3b-4297-9bcf-c35ab1ece00e" providerId="ADAL" clId="{6D417620-A3B0-4959-AC30-A0740ECB1723}" dt="2023-04-27T13:16:18.893" v="1097" actId="1076"/>
          <ac:spMkLst>
            <pc:docMk/>
            <pc:sldMk cId="1667391117" sldId="263"/>
            <ac:spMk id="40" creationId="{3AE4D24D-FC4F-127E-48B2-7DC2FD965BAD}"/>
          </ac:spMkLst>
        </pc:spChg>
        <pc:spChg chg="mod">
          <ac:chgData name="Ding, Xiaoning" userId="9ac2a0e3-8f3b-4297-9bcf-c35ab1ece00e" providerId="ADAL" clId="{6D417620-A3B0-4959-AC30-A0740ECB1723}" dt="2023-04-27T13:16:18.893" v="1097" actId="1076"/>
          <ac:spMkLst>
            <pc:docMk/>
            <pc:sldMk cId="1667391117" sldId="263"/>
            <ac:spMk id="41" creationId="{CE2AC28D-6E97-88C6-6823-762276ACC7BC}"/>
          </ac:spMkLst>
        </pc:spChg>
        <pc:spChg chg="mod">
          <ac:chgData name="Ding, Xiaoning" userId="9ac2a0e3-8f3b-4297-9bcf-c35ab1ece00e" providerId="ADAL" clId="{6D417620-A3B0-4959-AC30-A0740ECB1723}" dt="2023-04-27T13:16:18.893" v="1097" actId="1076"/>
          <ac:spMkLst>
            <pc:docMk/>
            <pc:sldMk cId="1667391117" sldId="263"/>
            <ac:spMk id="42" creationId="{7E27A6D6-033D-82D3-72B2-DDD0FB868456}"/>
          </ac:spMkLst>
        </pc:spChg>
        <pc:spChg chg="mod">
          <ac:chgData name="Ding, Xiaoning" userId="9ac2a0e3-8f3b-4297-9bcf-c35ab1ece00e" providerId="ADAL" clId="{6D417620-A3B0-4959-AC30-A0740ECB1723}" dt="2023-04-27T13:16:18.893" v="1097" actId="1076"/>
          <ac:spMkLst>
            <pc:docMk/>
            <pc:sldMk cId="1667391117" sldId="263"/>
            <ac:spMk id="43" creationId="{18724F52-BAC7-8508-A5FA-969A47E299E3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44" creationId="{0E8EC123-B2A9-4FD0-9707-F741CF2E8195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45" creationId="{0F8A8C5E-3F42-6B31-ACE2-50D00F873B3C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47" creationId="{B094E30E-453C-B335-4FDA-1971B0C067CA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49" creationId="{0E67977A-CFCD-8618-1C6A-22DA8A9E4501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50" creationId="{8EF647E8-BF6F-864C-E25D-B05536311CAF}"/>
          </ac:spMkLst>
        </pc:spChg>
        <pc:spChg chg="mod">
          <ac:chgData name="Ding, Xiaoning" userId="9ac2a0e3-8f3b-4297-9bcf-c35ab1ece00e" providerId="ADAL" clId="{6D417620-A3B0-4959-AC30-A0740ECB1723}" dt="2023-04-27T13:16:31.613" v="1098"/>
          <ac:spMkLst>
            <pc:docMk/>
            <pc:sldMk cId="1667391117" sldId="263"/>
            <ac:spMk id="51" creationId="{CB90518B-8BE8-054C-10A6-1A9D75134C1E}"/>
          </ac:spMkLst>
        </pc:spChg>
        <pc:spChg chg="add del mod">
          <ac:chgData name="Ding, Xiaoning" userId="9ac2a0e3-8f3b-4297-9bcf-c35ab1ece00e" providerId="ADAL" clId="{6D417620-A3B0-4959-AC30-A0740ECB1723}" dt="2023-04-27T13:16:58.351" v="1101"/>
          <ac:spMkLst>
            <pc:docMk/>
            <pc:sldMk cId="1667391117" sldId="263"/>
            <ac:spMk id="52" creationId="{228F014D-F884-CA63-AB28-CB2E827ECDC5}"/>
          </ac:spMkLst>
        </pc:spChg>
        <pc:grpChg chg="add del mod">
          <ac:chgData name="Ding, Xiaoning" userId="9ac2a0e3-8f3b-4297-9bcf-c35ab1ece00e" providerId="ADAL" clId="{6D417620-A3B0-4959-AC30-A0740ECB1723}" dt="2023-04-27T13:16:58.351" v="1101"/>
          <ac:grpSpMkLst>
            <pc:docMk/>
            <pc:sldMk cId="1667391117" sldId="263"/>
            <ac:grpSpMk id="3" creationId="{87D79F0C-982B-1C42-17C6-8D41C4745C81}"/>
          </ac:grpSpMkLst>
        </pc:grpChg>
        <pc:grpChg chg="mod">
          <ac:chgData name="Ding, Xiaoning" userId="9ac2a0e3-8f3b-4297-9bcf-c35ab1ece00e" providerId="ADAL" clId="{6D417620-A3B0-4959-AC30-A0740ECB1723}" dt="2023-04-27T13:16:18.893" v="1097" actId="1076"/>
          <ac:grpSpMkLst>
            <pc:docMk/>
            <pc:sldMk cId="1667391117" sldId="263"/>
            <ac:grpSpMk id="4" creationId="{B5F885C8-EEA2-C309-990B-6438F0E387E4}"/>
          </ac:grpSpMkLst>
        </pc:grpChg>
        <pc:grpChg chg="mod">
          <ac:chgData name="Ding, Xiaoning" userId="9ac2a0e3-8f3b-4297-9bcf-c35ab1ece00e" providerId="ADAL" clId="{6D417620-A3B0-4959-AC30-A0740ECB1723}" dt="2023-04-27T13:16:18.893" v="1097" actId="1076"/>
          <ac:grpSpMkLst>
            <pc:docMk/>
            <pc:sldMk cId="1667391117" sldId="263"/>
            <ac:grpSpMk id="11" creationId="{A8B73621-C2F2-0126-E843-D8BD5974605C}"/>
          </ac:grpSpMkLst>
        </pc:grpChg>
        <pc:grpChg chg="mod">
          <ac:chgData name="Ding, Xiaoning" userId="9ac2a0e3-8f3b-4297-9bcf-c35ab1ece00e" providerId="ADAL" clId="{6D417620-A3B0-4959-AC30-A0740ECB1723}" dt="2023-04-27T13:16:18.893" v="1097" actId="1076"/>
          <ac:grpSpMkLst>
            <pc:docMk/>
            <pc:sldMk cId="1667391117" sldId="263"/>
            <ac:grpSpMk id="14" creationId="{4CBDF40A-2D2C-5E3F-A410-30B5DBB6868C}"/>
          </ac:grpSpMkLst>
        </pc:grpChg>
        <pc:grpChg chg="mod">
          <ac:chgData name="Ding, Xiaoning" userId="9ac2a0e3-8f3b-4297-9bcf-c35ab1ece00e" providerId="ADAL" clId="{6D417620-A3B0-4959-AC30-A0740ECB1723}" dt="2023-04-27T13:16:31.613" v="1098"/>
          <ac:grpSpMkLst>
            <pc:docMk/>
            <pc:sldMk cId="1667391117" sldId="263"/>
            <ac:grpSpMk id="23" creationId="{689A7FDC-FFE2-0E53-9DEF-6F05DEBF0EB8}"/>
          </ac:grpSpMkLst>
        </pc:grpChg>
        <pc:grpChg chg="mod">
          <ac:chgData name="Ding, Xiaoning" userId="9ac2a0e3-8f3b-4297-9bcf-c35ab1ece00e" providerId="ADAL" clId="{6D417620-A3B0-4959-AC30-A0740ECB1723}" dt="2023-04-27T13:16:18.893" v="1097" actId="1076"/>
          <ac:grpSpMkLst>
            <pc:docMk/>
            <pc:sldMk cId="1667391117" sldId="263"/>
            <ac:grpSpMk id="25" creationId="{07014C70-0B04-75DC-30D2-AF920BE65BF7}"/>
          </ac:grpSpMkLst>
        </pc:grpChg>
        <pc:grpChg chg="mod">
          <ac:chgData name="Ding, Xiaoning" userId="9ac2a0e3-8f3b-4297-9bcf-c35ab1ece00e" providerId="ADAL" clId="{6D417620-A3B0-4959-AC30-A0740ECB1723}" dt="2023-04-27T13:16:18.893" v="1097" actId="1076"/>
          <ac:grpSpMkLst>
            <pc:docMk/>
            <pc:sldMk cId="1667391117" sldId="263"/>
            <ac:grpSpMk id="34" creationId="{C838B088-A10A-7744-AAF4-D948AD2BA1FE}"/>
          </ac:grpSpMkLst>
        </pc:grpChg>
        <pc:grpChg chg="mod">
          <ac:chgData name="Ding, Xiaoning" userId="9ac2a0e3-8f3b-4297-9bcf-c35ab1ece00e" providerId="ADAL" clId="{6D417620-A3B0-4959-AC30-A0740ECB1723}" dt="2023-04-27T13:16:18.893" v="1097" actId="1076"/>
          <ac:grpSpMkLst>
            <pc:docMk/>
            <pc:sldMk cId="1667391117" sldId="263"/>
            <ac:grpSpMk id="35" creationId="{717250F6-E1C6-7894-A86F-E7B197FBF84C}"/>
          </ac:grpSpMkLst>
        </pc:grpChg>
        <pc:grpChg chg="add del mod">
          <ac:chgData name="Ding, Xiaoning" userId="9ac2a0e3-8f3b-4297-9bcf-c35ab1ece00e" providerId="ADAL" clId="{6D417620-A3B0-4959-AC30-A0740ECB1723}" dt="2023-04-27T13:16:58.351" v="1101"/>
          <ac:grpSpMkLst>
            <pc:docMk/>
            <pc:sldMk cId="1667391117" sldId="263"/>
            <ac:grpSpMk id="38" creationId="{1A7E2AFA-F85C-1BE0-B7C8-FAFAD233C6A4}"/>
          </ac:grpSpMkLst>
        </pc:grpChg>
        <pc:grpChg chg="add del mod">
          <ac:chgData name="Ding, Xiaoning" userId="9ac2a0e3-8f3b-4297-9bcf-c35ab1ece00e" providerId="ADAL" clId="{6D417620-A3B0-4959-AC30-A0740ECB1723}" dt="2023-04-27T13:16:58.351" v="1101"/>
          <ac:grpSpMkLst>
            <pc:docMk/>
            <pc:sldMk cId="1667391117" sldId="263"/>
            <ac:grpSpMk id="46" creationId="{70B0FCE9-ABB1-5849-D6D6-0DC999D6EE47}"/>
          </ac:grpSpMkLst>
        </pc:grpChg>
        <pc:grpChg chg="mod">
          <ac:chgData name="Ding, Xiaoning" userId="9ac2a0e3-8f3b-4297-9bcf-c35ab1ece00e" providerId="ADAL" clId="{6D417620-A3B0-4959-AC30-A0740ECB1723}" dt="2023-04-27T13:16:31.613" v="1098"/>
          <ac:grpSpMkLst>
            <pc:docMk/>
            <pc:sldMk cId="1667391117" sldId="263"/>
            <ac:grpSpMk id="48" creationId="{62678062-4C17-741A-1CC4-AA605394ACC9}"/>
          </ac:grpSpMkLst>
        </pc:grpChg>
      </pc:sldChg>
      <pc:sldChg chg="modSp del mod">
        <pc:chgData name="Ding, Xiaoning" userId="9ac2a0e3-8f3b-4297-9bcf-c35ab1ece00e" providerId="ADAL" clId="{6D417620-A3B0-4959-AC30-A0740ECB1723}" dt="2023-04-27T13:44:00.637" v="1669" actId="47"/>
        <pc:sldMkLst>
          <pc:docMk/>
          <pc:sldMk cId="1079076144" sldId="264"/>
        </pc:sldMkLst>
        <pc:grpChg chg="mod">
          <ac:chgData name="Ding, Xiaoning" userId="9ac2a0e3-8f3b-4297-9bcf-c35ab1ece00e" providerId="ADAL" clId="{6D417620-A3B0-4959-AC30-A0740ECB1723}" dt="2023-04-27T13:33:46.373" v="1454" actId="688"/>
          <ac:grpSpMkLst>
            <pc:docMk/>
            <pc:sldMk cId="1079076144" sldId="264"/>
            <ac:grpSpMk id="69" creationId="{6E56A7C6-EC00-AA10-AF16-56E3BBFA6AAB}"/>
          </ac:grpSpMkLst>
        </pc:grpChg>
      </pc:sldChg>
      <pc:sldChg chg="addSp delSp modSp add mod delAnim">
        <pc:chgData name="Ding, Xiaoning" userId="9ac2a0e3-8f3b-4297-9bcf-c35ab1ece00e" providerId="ADAL" clId="{6D417620-A3B0-4959-AC30-A0740ECB1723}" dt="2023-05-06T23:55:13.282" v="3136" actId="478"/>
        <pc:sldMkLst>
          <pc:docMk/>
          <pc:sldMk cId="3525002217" sldId="265"/>
        </pc:sldMkLst>
        <pc:spChg chg="mod">
          <ac:chgData name="Ding, Xiaoning" userId="9ac2a0e3-8f3b-4297-9bcf-c35ab1ece00e" providerId="ADAL" clId="{6D417620-A3B0-4959-AC30-A0740ECB1723}" dt="2023-04-27T13:49:04.514" v="1719" actId="20577"/>
          <ac:spMkLst>
            <pc:docMk/>
            <pc:sldMk cId="3525002217" sldId="265"/>
            <ac:spMk id="2" creationId="{0667F629-A9BA-0FA6-9E68-2146C69522A7}"/>
          </ac:spMkLst>
        </pc:spChg>
        <pc:spChg chg="mod">
          <ac:chgData name="Ding, Xiaoning" userId="9ac2a0e3-8f3b-4297-9bcf-c35ab1ece00e" providerId="ADAL" clId="{6D417620-A3B0-4959-AC30-A0740ECB1723}" dt="2023-04-27T13:19:26.698" v="1128" actId="165"/>
          <ac:spMkLst>
            <pc:docMk/>
            <pc:sldMk cId="3525002217" sldId="265"/>
            <ac:spMk id="5" creationId="{18F48D1F-7437-2634-3525-FD94EBD78B47}"/>
          </ac:spMkLst>
        </pc:spChg>
        <pc:spChg chg="mod">
          <ac:chgData name="Ding, Xiaoning" userId="9ac2a0e3-8f3b-4297-9bcf-c35ab1ece00e" providerId="ADAL" clId="{6D417620-A3B0-4959-AC30-A0740ECB1723}" dt="2023-04-27T13:19:26.698" v="1128" actId="165"/>
          <ac:spMkLst>
            <pc:docMk/>
            <pc:sldMk cId="3525002217" sldId="265"/>
            <ac:spMk id="7" creationId="{46BD5517-CB0C-7BCF-6C63-D1FDB1FE8AD6}"/>
          </ac:spMkLst>
        </pc:spChg>
        <pc:spChg chg="mod">
          <ac:chgData name="Ding, Xiaoning" userId="9ac2a0e3-8f3b-4297-9bcf-c35ab1ece00e" providerId="ADAL" clId="{6D417620-A3B0-4959-AC30-A0740ECB1723}" dt="2023-04-27T13:19:26.698" v="1128" actId="165"/>
          <ac:spMkLst>
            <pc:docMk/>
            <pc:sldMk cId="3525002217" sldId="265"/>
            <ac:spMk id="8" creationId="{2B0F1366-7925-5049-CA36-8DC790E4503E}"/>
          </ac:spMkLst>
        </pc:spChg>
        <pc:spChg chg="mod">
          <ac:chgData name="Ding, Xiaoning" userId="9ac2a0e3-8f3b-4297-9bcf-c35ab1ece00e" providerId="ADAL" clId="{6D417620-A3B0-4959-AC30-A0740ECB1723}" dt="2023-04-27T13:19:26.698" v="1128" actId="165"/>
          <ac:spMkLst>
            <pc:docMk/>
            <pc:sldMk cId="3525002217" sldId="265"/>
            <ac:spMk id="9" creationId="{881D3862-B64F-1771-41AC-62E3DFFB6983}"/>
          </ac:spMkLst>
        </pc:spChg>
        <pc:spChg chg="mod topLvl">
          <ac:chgData name="Ding, Xiaoning" userId="9ac2a0e3-8f3b-4297-9bcf-c35ab1ece00e" providerId="ADAL" clId="{6D417620-A3B0-4959-AC30-A0740ECB1723}" dt="2023-04-27T13:25:24.112" v="1366" actId="1038"/>
          <ac:spMkLst>
            <pc:docMk/>
            <pc:sldMk cId="3525002217" sldId="265"/>
            <ac:spMk id="10" creationId="{69911202-2D82-449C-51A3-50F8AB739021}"/>
          </ac:spMkLst>
        </pc:spChg>
        <pc:spChg chg="mod">
          <ac:chgData name="Ding, Xiaoning" userId="9ac2a0e3-8f3b-4297-9bcf-c35ab1ece00e" providerId="ADAL" clId="{6D417620-A3B0-4959-AC30-A0740ECB1723}" dt="2023-04-27T13:23:25.563" v="1218" actId="14100"/>
          <ac:spMkLst>
            <pc:docMk/>
            <pc:sldMk cId="3525002217" sldId="265"/>
            <ac:spMk id="12" creationId="{FE28CF2F-77AA-6928-3603-3B938760C35B}"/>
          </ac:spMkLst>
        </pc:spChg>
        <pc:spChg chg="mod">
          <ac:chgData name="Ding, Xiaoning" userId="9ac2a0e3-8f3b-4297-9bcf-c35ab1ece00e" providerId="ADAL" clId="{6D417620-A3B0-4959-AC30-A0740ECB1723}" dt="2023-04-27T13:23:46.695" v="1226" actId="1036"/>
          <ac:spMkLst>
            <pc:docMk/>
            <pc:sldMk cId="3525002217" sldId="265"/>
            <ac:spMk id="13" creationId="{7DF765DB-D22B-1CE9-8ED5-20891FB98DD7}"/>
          </ac:spMkLst>
        </pc:spChg>
        <pc:spChg chg="mod">
          <ac:chgData name="Ding, Xiaoning" userId="9ac2a0e3-8f3b-4297-9bcf-c35ab1ece00e" providerId="ADAL" clId="{6D417620-A3B0-4959-AC30-A0740ECB1723}" dt="2023-04-27T13:19:26.698" v="1128" actId="165"/>
          <ac:spMkLst>
            <pc:docMk/>
            <pc:sldMk cId="3525002217" sldId="265"/>
            <ac:spMk id="15" creationId="{7F99AAEA-F3F5-633D-F3A2-81B1B27A10C9}"/>
          </ac:spMkLst>
        </pc:spChg>
        <pc:spChg chg="mod">
          <ac:chgData name="Ding, Xiaoning" userId="9ac2a0e3-8f3b-4297-9bcf-c35ab1ece00e" providerId="ADAL" clId="{6D417620-A3B0-4959-AC30-A0740ECB1723}" dt="2023-04-27T13:19:26.698" v="1128" actId="165"/>
          <ac:spMkLst>
            <pc:docMk/>
            <pc:sldMk cId="3525002217" sldId="265"/>
            <ac:spMk id="17" creationId="{5AEE85B5-47DB-8550-8273-590FEBCA0B70}"/>
          </ac:spMkLst>
        </pc:spChg>
        <pc:spChg chg="mod">
          <ac:chgData name="Ding, Xiaoning" userId="9ac2a0e3-8f3b-4297-9bcf-c35ab1ece00e" providerId="ADAL" clId="{6D417620-A3B0-4959-AC30-A0740ECB1723}" dt="2023-04-27T13:19:26.698" v="1128" actId="165"/>
          <ac:spMkLst>
            <pc:docMk/>
            <pc:sldMk cId="3525002217" sldId="265"/>
            <ac:spMk id="18" creationId="{40F256ED-222C-4D80-8EC2-28D8F8A7B81B}"/>
          </ac:spMkLst>
        </pc:spChg>
        <pc:spChg chg="mod">
          <ac:chgData name="Ding, Xiaoning" userId="9ac2a0e3-8f3b-4297-9bcf-c35ab1ece00e" providerId="ADAL" clId="{6D417620-A3B0-4959-AC30-A0740ECB1723}" dt="2023-04-27T13:19:26.698" v="1128" actId="165"/>
          <ac:spMkLst>
            <pc:docMk/>
            <pc:sldMk cId="3525002217" sldId="265"/>
            <ac:spMk id="19" creationId="{3C1523D3-5159-1F75-451D-626E91CB4009}"/>
          </ac:spMkLst>
        </pc:spChg>
        <pc:spChg chg="mod topLvl">
          <ac:chgData name="Ding, Xiaoning" userId="9ac2a0e3-8f3b-4297-9bcf-c35ab1ece00e" providerId="ADAL" clId="{6D417620-A3B0-4959-AC30-A0740ECB1723}" dt="2023-04-27T13:25:24.112" v="1366" actId="1038"/>
          <ac:spMkLst>
            <pc:docMk/>
            <pc:sldMk cId="3525002217" sldId="265"/>
            <ac:spMk id="20" creationId="{7DBC7BD8-CB9C-8C74-792F-CABF636D3DC6}"/>
          </ac:spMkLst>
        </pc:spChg>
        <pc:spChg chg="mod">
          <ac:chgData name="Ding, Xiaoning" userId="9ac2a0e3-8f3b-4297-9bcf-c35ab1ece00e" providerId="ADAL" clId="{6D417620-A3B0-4959-AC30-A0740ECB1723}" dt="2023-04-27T13:21:36.922" v="1199" actId="165"/>
          <ac:spMkLst>
            <pc:docMk/>
            <pc:sldMk cId="3525002217" sldId="265"/>
            <ac:spMk id="21" creationId="{9933EBEC-3EB9-1BDE-0A74-8FC3AFF2D0A7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22" creationId="{6B06D668-9E32-851B-B1FD-03DFFD92E16B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24" creationId="{F9160CC6-BC2B-744C-DD24-F9FDB2096128}"/>
          </ac:spMkLst>
        </pc:spChg>
        <pc:spChg chg="del mod">
          <ac:chgData name="Ding, Xiaoning" userId="9ac2a0e3-8f3b-4297-9bcf-c35ab1ece00e" providerId="ADAL" clId="{6D417620-A3B0-4959-AC30-A0740ECB1723}" dt="2023-05-06T23:55:06.609" v="3134" actId="478"/>
          <ac:spMkLst>
            <pc:docMk/>
            <pc:sldMk cId="3525002217" sldId="265"/>
            <ac:spMk id="26" creationId="{83CBDCFB-5FDA-4303-3DC5-7AA13BAC35A0}"/>
          </ac:spMkLst>
        </pc:spChg>
        <pc:spChg chg="mod">
          <ac:chgData name="Ding, Xiaoning" userId="9ac2a0e3-8f3b-4297-9bcf-c35ab1ece00e" providerId="ADAL" clId="{6D417620-A3B0-4959-AC30-A0740ECB1723}" dt="2023-04-27T13:21:36.922" v="1199" actId="165"/>
          <ac:spMkLst>
            <pc:docMk/>
            <pc:sldMk cId="3525002217" sldId="265"/>
            <ac:spMk id="26" creationId="{E5F4705C-0FF1-EB07-7C21-E482C22D25E7}"/>
          </ac:spMkLst>
        </pc:spChg>
        <pc:spChg chg="mod">
          <ac:chgData name="Ding, Xiaoning" userId="9ac2a0e3-8f3b-4297-9bcf-c35ab1ece00e" providerId="ADAL" clId="{6D417620-A3B0-4959-AC30-A0740ECB1723}" dt="2023-04-27T13:21:36.922" v="1199" actId="165"/>
          <ac:spMkLst>
            <pc:docMk/>
            <pc:sldMk cId="3525002217" sldId="265"/>
            <ac:spMk id="27" creationId="{05C7C48E-0865-74DA-DC49-ECF133D61CFE}"/>
          </ac:spMkLst>
        </pc:spChg>
        <pc:spChg chg="del mod">
          <ac:chgData name="Ding, Xiaoning" userId="9ac2a0e3-8f3b-4297-9bcf-c35ab1ece00e" providerId="ADAL" clId="{6D417620-A3B0-4959-AC30-A0740ECB1723}" dt="2023-05-06T23:55:09.770" v="3135" actId="478"/>
          <ac:spMkLst>
            <pc:docMk/>
            <pc:sldMk cId="3525002217" sldId="265"/>
            <ac:spMk id="27" creationId="{7E7713F4-5233-35F6-269A-00B33ECF7B0F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28" creationId="{7BB63E0C-12EE-01B1-59A9-1FA64725E590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30" creationId="{AA679F73-86DE-405A-2E3D-201513AFC2DA}"/>
          </ac:spMkLst>
        </pc:spChg>
        <pc:spChg chg="add del mod">
          <ac:chgData name="Ding, Xiaoning" userId="9ac2a0e3-8f3b-4297-9bcf-c35ab1ece00e" providerId="ADAL" clId="{6D417620-A3B0-4959-AC30-A0740ECB1723}" dt="2023-04-27T13:21:04.376" v="1195" actId="478"/>
          <ac:spMkLst>
            <pc:docMk/>
            <pc:sldMk cId="3525002217" sldId="265"/>
            <ac:spMk id="31" creationId="{5C7216ED-4284-2E39-A8AA-AA96776BD5E5}"/>
          </ac:spMkLst>
        </pc:spChg>
        <pc:spChg chg="mod">
          <ac:chgData name="Ding, Xiaoning" userId="9ac2a0e3-8f3b-4297-9bcf-c35ab1ece00e" providerId="ADAL" clId="{6D417620-A3B0-4959-AC30-A0740ECB1723}" dt="2023-04-27T13:25:24.112" v="1366" actId="1038"/>
          <ac:spMkLst>
            <pc:docMk/>
            <pc:sldMk cId="3525002217" sldId="265"/>
            <ac:spMk id="32" creationId="{AB2FEDB5-B324-9961-1B90-B7F19949264A}"/>
          </ac:spMkLst>
        </pc:spChg>
        <pc:spChg chg="mod">
          <ac:chgData name="Ding, Xiaoning" userId="9ac2a0e3-8f3b-4297-9bcf-c35ab1ece00e" providerId="ADAL" clId="{6D417620-A3B0-4959-AC30-A0740ECB1723}" dt="2023-04-27T13:25:24.112" v="1366" actId="1038"/>
          <ac:spMkLst>
            <pc:docMk/>
            <pc:sldMk cId="3525002217" sldId="265"/>
            <ac:spMk id="33" creationId="{D6E70D52-C244-C2D0-4B3A-0782BEED704F}"/>
          </ac:spMkLst>
        </pc:spChg>
        <pc:spChg chg="mod">
          <ac:chgData name="Ding, Xiaoning" userId="9ac2a0e3-8f3b-4297-9bcf-c35ab1ece00e" providerId="ADAL" clId="{6D417620-A3B0-4959-AC30-A0740ECB1723}" dt="2023-04-27T13:21:36.922" v="1199" actId="165"/>
          <ac:spMkLst>
            <pc:docMk/>
            <pc:sldMk cId="3525002217" sldId="265"/>
            <ac:spMk id="36" creationId="{B598293C-A03C-BB31-01D0-952A4161BB93}"/>
          </ac:spMkLst>
        </pc:spChg>
        <pc:spChg chg="mod topLvl">
          <ac:chgData name="Ding, Xiaoning" userId="9ac2a0e3-8f3b-4297-9bcf-c35ab1ece00e" providerId="ADAL" clId="{6D417620-A3B0-4959-AC30-A0740ECB1723}" dt="2023-04-27T13:39:51.724" v="1561" actId="6549"/>
          <ac:spMkLst>
            <pc:docMk/>
            <pc:sldMk cId="3525002217" sldId="265"/>
            <ac:spMk id="39" creationId="{C9EC7344-0C0D-0C2D-65B0-6471251F1431}"/>
          </ac:spMkLst>
        </pc:spChg>
        <pc:spChg chg="mod topLvl">
          <ac:chgData name="Ding, Xiaoning" userId="9ac2a0e3-8f3b-4297-9bcf-c35ab1ece00e" providerId="ADAL" clId="{6D417620-A3B0-4959-AC30-A0740ECB1723}" dt="2023-04-27T13:39:42.538" v="1551" actId="20577"/>
          <ac:spMkLst>
            <pc:docMk/>
            <pc:sldMk cId="3525002217" sldId="265"/>
            <ac:spMk id="40" creationId="{3AE4D24D-FC4F-127E-48B2-7DC2FD965BAD}"/>
          </ac:spMkLst>
        </pc:spChg>
        <pc:spChg chg="mod topLvl">
          <ac:chgData name="Ding, Xiaoning" userId="9ac2a0e3-8f3b-4297-9bcf-c35ab1ece00e" providerId="ADAL" clId="{6D417620-A3B0-4959-AC30-A0740ECB1723}" dt="2023-04-27T13:25:24.112" v="1366" actId="1038"/>
          <ac:spMkLst>
            <pc:docMk/>
            <pc:sldMk cId="3525002217" sldId="265"/>
            <ac:spMk id="41" creationId="{CE2AC28D-6E97-88C6-6823-762276ACC7BC}"/>
          </ac:spMkLst>
        </pc:spChg>
        <pc:spChg chg="mod topLvl">
          <ac:chgData name="Ding, Xiaoning" userId="9ac2a0e3-8f3b-4297-9bcf-c35ab1ece00e" providerId="ADAL" clId="{6D417620-A3B0-4959-AC30-A0740ECB1723}" dt="2023-04-27T13:25:24.112" v="1366" actId="1038"/>
          <ac:spMkLst>
            <pc:docMk/>
            <pc:sldMk cId="3525002217" sldId="265"/>
            <ac:spMk id="42" creationId="{7E27A6D6-033D-82D3-72B2-DDD0FB868456}"/>
          </ac:spMkLst>
        </pc:spChg>
        <pc:spChg chg="mod topLvl">
          <ac:chgData name="Ding, Xiaoning" userId="9ac2a0e3-8f3b-4297-9bcf-c35ab1ece00e" providerId="ADAL" clId="{6D417620-A3B0-4959-AC30-A0740ECB1723}" dt="2023-05-06T22:30:08.657" v="3122" actId="1035"/>
          <ac:spMkLst>
            <pc:docMk/>
            <pc:sldMk cId="3525002217" sldId="265"/>
            <ac:spMk id="43" creationId="{18724F52-BAC7-8508-A5FA-969A47E299E3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44" creationId="{1814721D-2F23-47E8-5CB7-13FD70ADB9BD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45" creationId="{1E9E77BE-8C54-933E-7F48-58EF5C40E6FA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47" creationId="{AF9EED4C-B27A-BB1C-2333-F0E9DDB0C398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49" creationId="{105EC769-43FE-67B9-9555-A712F7B5F184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50" creationId="{92D2CE15-EC00-7B23-7071-F8E02D2A642A}"/>
          </ac:spMkLst>
        </pc:spChg>
        <pc:spChg chg="mod">
          <ac:chgData name="Ding, Xiaoning" userId="9ac2a0e3-8f3b-4297-9bcf-c35ab1ece00e" providerId="ADAL" clId="{6D417620-A3B0-4959-AC30-A0740ECB1723}" dt="2023-04-27T13:17:12.982" v="1103"/>
          <ac:spMkLst>
            <pc:docMk/>
            <pc:sldMk cId="3525002217" sldId="265"/>
            <ac:spMk id="51" creationId="{F1D8696D-0F88-8F99-F20E-60B8CE3702C9}"/>
          </ac:spMkLst>
        </pc:spChg>
        <pc:spChg chg="add del mod">
          <ac:chgData name="Ding, Xiaoning" userId="9ac2a0e3-8f3b-4297-9bcf-c35ab1ece00e" providerId="ADAL" clId="{6D417620-A3B0-4959-AC30-A0740ECB1723}" dt="2023-04-27T13:21:04.376" v="1195" actId="478"/>
          <ac:spMkLst>
            <pc:docMk/>
            <pc:sldMk cId="3525002217" sldId="265"/>
            <ac:spMk id="52" creationId="{B6E0E060-BB8B-1700-D468-74C431235876}"/>
          </ac:spMkLst>
        </pc:spChg>
        <pc:spChg chg="add del mod">
          <ac:chgData name="Ding, Xiaoning" userId="9ac2a0e3-8f3b-4297-9bcf-c35ab1ece00e" providerId="ADAL" clId="{6D417620-A3B0-4959-AC30-A0740ECB1723}" dt="2023-04-27T13:18:54.831" v="1122" actId="478"/>
          <ac:spMkLst>
            <pc:docMk/>
            <pc:sldMk cId="3525002217" sldId="265"/>
            <ac:spMk id="53" creationId="{4835FBC8-346F-2506-29AA-12920ED13326}"/>
          </ac:spMkLst>
        </pc:spChg>
        <pc:spChg chg="add del mod">
          <ac:chgData name="Ding, Xiaoning" userId="9ac2a0e3-8f3b-4297-9bcf-c35ab1ece00e" providerId="ADAL" clId="{6D417620-A3B0-4959-AC30-A0740ECB1723}" dt="2023-04-27T13:18:57.247" v="1123" actId="478"/>
          <ac:spMkLst>
            <pc:docMk/>
            <pc:sldMk cId="3525002217" sldId="265"/>
            <ac:spMk id="54" creationId="{0C25A59E-7908-92EA-63BB-A67CB9F497F4}"/>
          </ac:spMkLst>
        </pc:spChg>
        <pc:spChg chg="add del mod">
          <ac:chgData name="Ding, Xiaoning" userId="9ac2a0e3-8f3b-4297-9bcf-c35ab1ece00e" providerId="ADAL" clId="{6D417620-A3B0-4959-AC30-A0740ECB1723}" dt="2023-04-27T13:23:40.648" v="1221" actId="478"/>
          <ac:spMkLst>
            <pc:docMk/>
            <pc:sldMk cId="3525002217" sldId="265"/>
            <ac:spMk id="57" creationId="{9B1CF069-5B55-FE2F-C3BA-B23B85E0C0C9}"/>
          </ac:spMkLst>
        </pc:spChg>
        <pc:spChg chg="mod">
          <ac:chgData name="Ding, Xiaoning" userId="9ac2a0e3-8f3b-4297-9bcf-c35ab1ece00e" providerId="ADAL" clId="{6D417620-A3B0-4959-AC30-A0740ECB1723}" dt="2023-04-27T13:23:52.222" v="1227"/>
          <ac:spMkLst>
            <pc:docMk/>
            <pc:sldMk cId="3525002217" sldId="265"/>
            <ac:spMk id="59" creationId="{58A8AAAF-5CED-5793-7F5E-E0B50F80C22F}"/>
          </ac:spMkLst>
        </pc:spChg>
        <pc:spChg chg="mod">
          <ac:chgData name="Ding, Xiaoning" userId="9ac2a0e3-8f3b-4297-9bcf-c35ab1ece00e" providerId="ADAL" clId="{6D417620-A3B0-4959-AC30-A0740ECB1723}" dt="2023-04-27T13:24:03.320" v="1232" actId="20577"/>
          <ac:spMkLst>
            <pc:docMk/>
            <pc:sldMk cId="3525002217" sldId="265"/>
            <ac:spMk id="60" creationId="{17C9E261-5BEB-D09C-D3C6-C010B9CABCA7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62" creationId="{AC8CE36B-7D90-8F30-147D-3883532D2BD5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64" creationId="{192278E8-64BD-DBCF-83F0-1024031404E8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65" creationId="{C5D7EFBE-1BA4-D806-378F-7EE5DE28A198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66" creationId="{982FA74C-EA2E-D2FE-855F-1B9C07A3F2A7}"/>
          </ac:spMkLst>
        </pc:spChg>
        <pc:spChg chg="add mod">
          <ac:chgData name="Ding, Xiaoning" userId="9ac2a0e3-8f3b-4297-9bcf-c35ab1ece00e" providerId="ADAL" clId="{6D417620-A3B0-4959-AC30-A0740ECB1723}" dt="2023-04-27T13:29:03.946" v="1422" actId="1036"/>
          <ac:spMkLst>
            <pc:docMk/>
            <pc:sldMk cId="3525002217" sldId="265"/>
            <ac:spMk id="67" creationId="{08612527-EE96-57BC-B480-3D56CCD6AD6E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69" creationId="{70ACA590-1801-72C9-4D97-EB51ED3A99BF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70" creationId="{D8DA4E99-9213-8D52-099D-5729650E2185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72" creationId="{E5981865-DAA4-DE5B-46D8-FB6E3E575918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74" creationId="{46E54EC9-0D42-04D4-D239-9EEB2D675DC6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75" creationId="{1DC2621A-1A1F-7F68-5101-258259E463AE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76" creationId="{EF19B5ED-F094-4877-BA81-93C556FEEDAE}"/>
          </ac:spMkLst>
        </pc:spChg>
        <pc:spChg chg="add mod">
          <ac:chgData name="Ding, Xiaoning" userId="9ac2a0e3-8f3b-4297-9bcf-c35ab1ece00e" providerId="ADAL" clId="{6D417620-A3B0-4959-AC30-A0740ECB1723}" dt="2023-04-27T13:29:03.946" v="1422" actId="1036"/>
          <ac:spMkLst>
            <pc:docMk/>
            <pc:sldMk cId="3525002217" sldId="265"/>
            <ac:spMk id="77" creationId="{F580EAB1-E373-DBFB-9DD0-81E156930011}"/>
          </ac:spMkLst>
        </pc:spChg>
        <pc:spChg chg="add mod">
          <ac:chgData name="Ding, Xiaoning" userId="9ac2a0e3-8f3b-4297-9bcf-c35ab1ece00e" providerId="ADAL" clId="{6D417620-A3B0-4959-AC30-A0740ECB1723}" dt="2023-04-27T13:29:03.946" v="1422" actId="1036"/>
          <ac:spMkLst>
            <pc:docMk/>
            <pc:sldMk cId="3525002217" sldId="265"/>
            <ac:spMk id="78" creationId="{21E96C0E-FEE6-9BD2-F06B-C9A3E663F1C0}"/>
          </ac:spMkLst>
        </pc:spChg>
        <pc:spChg chg="add mod">
          <ac:chgData name="Ding, Xiaoning" userId="9ac2a0e3-8f3b-4297-9bcf-c35ab1ece00e" providerId="ADAL" clId="{6D417620-A3B0-4959-AC30-A0740ECB1723}" dt="2023-04-27T13:29:03.946" v="1422" actId="1036"/>
          <ac:spMkLst>
            <pc:docMk/>
            <pc:sldMk cId="3525002217" sldId="265"/>
            <ac:spMk id="79" creationId="{C768FB98-F270-4651-C74F-AF1F0259FB92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81" creationId="{4103182C-8ADD-CAC9-82B8-042B96F68394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84" creationId="{1E379670-F867-1A24-FC08-7D7AF76DB151}"/>
          </ac:spMkLst>
        </pc:spChg>
        <pc:spChg chg="add mod">
          <ac:chgData name="Ding, Xiaoning" userId="9ac2a0e3-8f3b-4297-9bcf-c35ab1ece00e" providerId="ADAL" clId="{6D417620-A3B0-4959-AC30-A0740ECB1723}" dt="2023-04-27T13:29:03.946" v="1422" actId="1036"/>
          <ac:spMkLst>
            <pc:docMk/>
            <pc:sldMk cId="3525002217" sldId="265"/>
            <ac:spMk id="86" creationId="{3D9F583A-A015-9F53-BA60-372DEBD3C221}"/>
          </ac:spMkLst>
        </pc:spChg>
        <pc:spChg chg="add mod">
          <ac:chgData name="Ding, Xiaoning" userId="9ac2a0e3-8f3b-4297-9bcf-c35ab1ece00e" providerId="ADAL" clId="{6D417620-A3B0-4959-AC30-A0740ECB1723}" dt="2023-04-27T13:40:14.163" v="1598" actId="1035"/>
          <ac:spMkLst>
            <pc:docMk/>
            <pc:sldMk cId="3525002217" sldId="265"/>
            <ac:spMk id="87" creationId="{2029672B-532C-EA02-D221-F7CB2C7C4C8A}"/>
          </ac:spMkLst>
        </pc:spChg>
        <pc:spChg chg="add mod">
          <ac:chgData name="Ding, Xiaoning" userId="9ac2a0e3-8f3b-4297-9bcf-c35ab1ece00e" providerId="ADAL" clId="{6D417620-A3B0-4959-AC30-A0740ECB1723}" dt="2023-04-27T13:29:03.946" v="1422" actId="1036"/>
          <ac:spMkLst>
            <pc:docMk/>
            <pc:sldMk cId="3525002217" sldId="265"/>
            <ac:spMk id="88" creationId="{269BDB1A-BDEE-46BC-73D7-7C26C1CC338B}"/>
          </ac:spMkLst>
        </pc:spChg>
        <pc:spChg chg="add mod">
          <ac:chgData name="Ding, Xiaoning" userId="9ac2a0e3-8f3b-4297-9bcf-c35ab1ece00e" providerId="ADAL" clId="{6D417620-A3B0-4959-AC30-A0740ECB1723}" dt="2023-04-27T13:29:03.946" v="1422" actId="1036"/>
          <ac:spMkLst>
            <pc:docMk/>
            <pc:sldMk cId="3525002217" sldId="265"/>
            <ac:spMk id="89" creationId="{4E1C0580-5F63-12B0-1C3C-BC1C82360ED4}"/>
          </ac:spMkLst>
        </pc:spChg>
        <pc:spChg chg="add mod">
          <ac:chgData name="Ding, Xiaoning" userId="9ac2a0e3-8f3b-4297-9bcf-c35ab1ece00e" providerId="ADAL" clId="{6D417620-A3B0-4959-AC30-A0740ECB1723}" dt="2023-05-06T22:30:15.705" v="3129" actId="1035"/>
          <ac:spMkLst>
            <pc:docMk/>
            <pc:sldMk cId="3525002217" sldId="265"/>
            <ac:spMk id="90" creationId="{5BC2E0ED-627A-5BC7-93D3-D86FD9A65DD7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92" creationId="{FF543BFC-5AF8-1181-64B9-5D1395CC0490}"/>
          </ac:spMkLst>
        </pc:spChg>
        <pc:spChg chg="mod">
          <ac:chgData name="Ding, Xiaoning" userId="9ac2a0e3-8f3b-4297-9bcf-c35ab1ece00e" providerId="ADAL" clId="{6D417620-A3B0-4959-AC30-A0740ECB1723}" dt="2023-04-27T13:25:30.680" v="1367"/>
          <ac:spMkLst>
            <pc:docMk/>
            <pc:sldMk cId="3525002217" sldId="265"/>
            <ac:spMk id="93" creationId="{497A1177-9900-9252-ACEB-584917B7065E}"/>
          </ac:spMkLst>
        </pc:spChg>
        <pc:grpChg chg="del">
          <ac:chgData name="Ding, Xiaoning" userId="9ac2a0e3-8f3b-4297-9bcf-c35ab1ece00e" providerId="ADAL" clId="{6D417620-A3B0-4959-AC30-A0740ECB1723}" dt="2023-05-06T23:55:13.282" v="3136" actId="478"/>
          <ac:grpSpMkLst>
            <pc:docMk/>
            <pc:sldMk cId="3525002217" sldId="265"/>
            <ac:grpSpMk id="3" creationId="{62F2EAE4-7345-F89A-0F45-CD42C46462F5}"/>
          </ac:grpSpMkLst>
        </pc:grpChg>
        <pc:grpChg chg="add del mod">
          <ac:chgData name="Ding, Xiaoning" userId="9ac2a0e3-8f3b-4297-9bcf-c35ab1ece00e" providerId="ADAL" clId="{6D417620-A3B0-4959-AC30-A0740ECB1723}" dt="2023-04-27T13:21:04.376" v="1195" actId="478"/>
          <ac:grpSpMkLst>
            <pc:docMk/>
            <pc:sldMk cId="3525002217" sldId="265"/>
            <ac:grpSpMk id="3" creationId="{A170E6CC-5DC6-A03A-2B94-213105D78677}"/>
          </ac:grpSpMkLst>
        </pc:grpChg>
        <pc:grpChg chg="mod topLvl">
          <ac:chgData name="Ding, Xiaoning" userId="9ac2a0e3-8f3b-4297-9bcf-c35ab1ece00e" providerId="ADAL" clId="{6D417620-A3B0-4959-AC30-A0740ECB1723}" dt="2023-04-27T13:25:24.112" v="1366" actId="1038"/>
          <ac:grpSpMkLst>
            <pc:docMk/>
            <pc:sldMk cId="3525002217" sldId="265"/>
            <ac:grpSpMk id="4" creationId="{B5F885C8-EEA2-C309-990B-6438F0E387E4}"/>
          </ac:grpSpMkLst>
        </pc:grpChg>
        <pc:grpChg chg="mod">
          <ac:chgData name="Ding, Xiaoning" userId="9ac2a0e3-8f3b-4297-9bcf-c35ab1ece00e" providerId="ADAL" clId="{6D417620-A3B0-4959-AC30-A0740ECB1723}" dt="2023-04-27T13:19:26.698" v="1128" actId="165"/>
          <ac:grpSpMkLst>
            <pc:docMk/>
            <pc:sldMk cId="3525002217" sldId="265"/>
            <ac:grpSpMk id="6" creationId="{34ECD480-2DB0-252A-7A33-1EF6DDBCC3F8}"/>
          </ac:grpSpMkLst>
        </pc:grpChg>
        <pc:grpChg chg="mod topLvl">
          <ac:chgData name="Ding, Xiaoning" userId="9ac2a0e3-8f3b-4297-9bcf-c35ab1ece00e" providerId="ADAL" clId="{6D417620-A3B0-4959-AC30-A0740ECB1723}" dt="2023-04-27T13:25:24.112" v="1366" actId="1038"/>
          <ac:grpSpMkLst>
            <pc:docMk/>
            <pc:sldMk cId="3525002217" sldId="265"/>
            <ac:grpSpMk id="11" creationId="{A8B73621-C2F2-0126-E843-D8BD5974605C}"/>
          </ac:grpSpMkLst>
        </pc:grpChg>
        <pc:grpChg chg="mod topLvl">
          <ac:chgData name="Ding, Xiaoning" userId="9ac2a0e3-8f3b-4297-9bcf-c35ab1ece00e" providerId="ADAL" clId="{6D417620-A3B0-4959-AC30-A0740ECB1723}" dt="2023-04-27T13:25:24.112" v="1366" actId="1038"/>
          <ac:grpSpMkLst>
            <pc:docMk/>
            <pc:sldMk cId="3525002217" sldId="265"/>
            <ac:grpSpMk id="14" creationId="{4CBDF40A-2D2C-5E3F-A410-30B5DBB6868C}"/>
          </ac:grpSpMkLst>
        </pc:grpChg>
        <pc:grpChg chg="mod">
          <ac:chgData name="Ding, Xiaoning" userId="9ac2a0e3-8f3b-4297-9bcf-c35ab1ece00e" providerId="ADAL" clId="{6D417620-A3B0-4959-AC30-A0740ECB1723}" dt="2023-04-27T13:19:26.698" v="1128" actId="165"/>
          <ac:grpSpMkLst>
            <pc:docMk/>
            <pc:sldMk cId="3525002217" sldId="265"/>
            <ac:grpSpMk id="16" creationId="{2E00570A-CA35-0DC6-13A9-90660C3EF75F}"/>
          </ac:grpSpMkLst>
        </pc:grpChg>
        <pc:grpChg chg="mod">
          <ac:chgData name="Ding, Xiaoning" userId="9ac2a0e3-8f3b-4297-9bcf-c35ab1ece00e" providerId="ADAL" clId="{6D417620-A3B0-4959-AC30-A0740ECB1723}" dt="2023-04-27T13:17:12.982" v="1103"/>
          <ac:grpSpMkLst>
            <pc:docMk/>
            <pc:sldMk cId="3525002217" sldId="265"/>
            <ac:grpSpMk id="23" creationId="{27091459-6C96-F09B-3663-8B4D797A6248}"/>
          </ac:grpSpMkLst>
        </pc:grpChg>
        <pc:grpChg chg="del mod topLvl">
          <ac:chgData name="Ding, Xiaoning" userId="9ac2a0e3-8f3b-4297-9bcf-c35ab1ece00e" providerId="ADAL" clId="{6D417620-A3B0-4959-AC30-A0740ECB1723}" dt="2023-04-27T13:23:28.249" v="1219" actId="478"/>
          <ac:grpSpMkLst>
            <pc:docMk/>
            <pc:sldMk cId="3525002217" sldId="265"/>
            <ac:grpSpMk id="25" creationId="{07014C70-0B04-75DC-30D2-AF920BE65BF7}"/>
          </ac:grpSpMkLst>
        </pc:grpChg>
        <pc:grpChg chg="mod topLvl">
          <ac:chgData name="Ding, Xiaoning" userId="9ac2a0e3-8f3b-4297-9bcf-c35ab1ece00e" providerId="ADAL" clId="{6D417620-A3B0-4959-AC30-A0740ECB1723}" dt="2023-04-27T13:25:24.112" v="1366" actId="1038"/>
          <ac:grpSpMkLst>
            <pc:docMk/>
            <pc:sldMk cId="3525002217" sldId="265"/>
            <ac:grpSpMk id="34" creationId="{C838B088-A10A-7744-AAF4-D948AD2BA1FE}"/>
          </ac:grpSpMkLst>
        </pc:grpChg>
        <pc:grpChg chg="mod topLvl">
          <ac:chgData name="Ding, Xiaoning" userId="9ac2a0e3-8f3b-4297-9bcf-c35ab1ece00e" providerId="ADAL" clId="{6D417620-A3B0-4959-AC30-A0740ECB1723}" dt="2023-04-27T13:25:24.112" v="1366" actId="1038"/>
          <ac:grpSpMkLst>
            <pc:docMk/>
            <pc:sldMk cId="3525002217" sldId="265"/>
            <ac:grpSpMk id="35" creationId="{717250F6-E1C6-7894-A86F-E7B197FBF84C}"/>
          </ac:grpSpMkLst>
        </pc:grpChg>
        <pc:grpChg chg="add del mod">
          <ac:chgData name="Ding, Xiaoning" userId="9ac2a0e3-8f3b-4297-9bcf-c35ab1ece00e" providerId="ADAL" clId="{6D417620-A3B0-4959-AC30-A0740ECB1723}" dt="2023-04-27T13:21:04.376" v="1195" actId="478"/>
          <ac:grpSpMkLst>
            <pc:docMk/>
            <pc:sldMk cId="3525002217" sldId="265"/>
            <ac:grpSpMk id="38" creationId="{7986AE73-D3A6-C6AE-9E3E-667B914D7916}"/>
          </ac:grpSpMkLst>
        </pc:grpChg>
        <pc:grpChg chg="add del mod">
          <ac:chgData name="Ding, Xiaoning" userId="9ac2a0e3-8f3b-4297-9bcf-c35ab1ece00e" providerId="ADAL" clId="{6D417620-A3B0-4959-AC30-A0740ECB1723}" dt="2023-04-27T13:21:04.376" v="1195" actId="478"/>
          <ac:grpSpMkLst>
            <pc:docMk/>
            <pc:sldMk cId="3525002217" sldId="265"/>
            <ac:grpSpMk id="46" creationId="{D7C362A0-454F-E5B8-B041-C0778E3410C2}"/>
          </ac:grpSpMkLst>
        </pc:grpChg>
        <pc:grpChg chg="mod">
          <ac:chgData name="Ding, Xiaoning" userId="9ac2a0e3-8f3b-4297-9bcf-c35ab1ece00e" providerId="ADAL" clId="{6D417620-A3B0-4959-AC30-A0740ECB1723}" dt="2023-04-27T13:17:12.982" v="1103"/>
          <ac:grpSpMkLst>
            <pc:docMk/>
            <pc:sldMk cId="3525002217" sldId="265"/>
            <ac:grpSpMk id="48" creationId="{D2D5411B-BB1A-8C65-0457-B8A807D0EB5A}"/>
          </ac:grpSpMkLst>
        </pc:grpChg>
        <pc:grpChg chg="add del mod">
          <ac:chgData name="Ding, Xiaoning" userId="9ac2a0e3-8f3b-4297-9bcf-c35ab1ece00e" providerId="ADAL" clId="{6D417620-A3B0-4959-AC30-A0740ECB1723}" dt="2023-04-27T13:19:26.698" v="1128" actId="165"/>
          <ac:grpSpMkLst>
            <pc:docMk/>
            <pc:sldMk cId="3525002217" sldId="265"/>
            <ac:grpSpMk id="55" creationId="{7C363036-6BFE-13EF-8EA0-CE7B86C129EE}"/>
          </ac:grpSpMkLst>
        </pc:grpChg>
        <pc:grpChg chg="add del mod">
          <ac:chgData name="Ding, Xiaoning" userId="9ac2a0e3-8f3b-4297-9bcf-c35ab1ece00e" providerId="ADAL" clId="{6D417620-A3B0-4959-AC30-A0740ECB1723}" dt="2023-04-27T13:21:36.922" v="1199" actId="165"/>
          <ac:grpSpMkLst>
            <pc:docMk/>
            <pc:sldMk cId="3525002217" sldId="265"/>
            <ac:grpSpMk id="56" creationId="{25877874-3D87-234D-8A25-00E60AF0DDC8}"/>
          </ac:grpSpMkLst>
        </pc:grpChg>
        <pc:grpChg chg="add mod">
          <ac:chgData name="Ding, Xiaoning" userId="9ac2a0e3-8f3b-4297-9bcf-c35ab1ece00e" providerId="ADAL" clId="{6D417620-A3B0-4959-AC30-A0740ECB1723}" dt="2023-04-27T13:37:00.310" v="1515" actId="1076"/>
          <ac:grpSpMkLst>
            <pc:docMk/>
            <pc:sldMk cId="3525002217" sldId="265"/>
            <ac:grpSpMk id="58" creationId="{EBE5C52B-8980-8D75-E583-E95AB9EC7BAD}"/>
          </ac:grpSpMkLst>
        </pc:grpChg>
        <pc:grpChg chg="add mod">
          <ac:chgData name="Ding, Xiaoning" userId="9ac2a0e3-8f3b-4297-9bcf-c35ab1ece00e" providerId="ADAL" clId="{6D417620-A3B0-4959-AC30-A0740ECB1723}" dt="2023-04-27T13:29:03.946" v="1422" actId="1036"/>
          <ac:grpSpMkLst>
            <pc:docMk/>
            <pc:sldMk cId="3525002217" sldId="265"/>
            <ac:grpSpMk id="61" creationId="{A7876410-C957-0B88-D52E-F31A64EE3822}"/>
          </ac:grpSpMkLst>
        </pc:grpChg>
        <pc:grpChg chg="mod">
          <ac:chgData name="Ding, Xiaoning" userId="9ac2a0e3-8f3b-4297-9bcf-c35ab1ece00e" providerId="ADAL" clId="{6D417620-A3B0-4959-AC30-A0740ECB1723}" dt="2023-04-27T13:25:30.680" v="1367"/>
          <ac:grpSpMkLst>
            <pc:docMk/>
            <pc:sldMk cId="3525002217" sldId="265"/>
            <ac:grpSpMk id="63" creationId="{6A1E13A9-3352-8FAA-23F5-D25E6B664D9C}"/>
          </ac:grpSpMkLst>
        </pc:grpChg>
        <pc:grpChg chg="add mod">
          <ac:chgData name="Ding, Xiaoning" userId="9ac2a0e3-8f3b-4297-9bcf-c35ab1ece00e" providerId="ADAL" clId="{6D417620-A3B0-4959-AC30-A0740ECB1723}" dt="2023-04-27T13:29:03.946" v="1422" actId="1036"/>
          <ac:grpSpMkLst>
            <pc:docMk/>
            <pc:sldMk cId="3525002217" sldId="265"/>
            <ac:grpSpMk id="68" creationId="{77ADDB64-4168-E0DB-24ED-33B02BFD1AC9}"/>
          </ac:grpSpMkLst>
        </pc:grpChg>
        <pc:grpChg chg="add mod">
          <ac:chgData name="Ding, Xiaoning" userId="9ac2a0e3-8f3b-4297-9bcf-c35ab1ece00e" providerId="ADAL" clId="{6D417620-A3B0-4959-AC30-A0740ECB1723}" dt="2023-04-27T13:29:03.946" v="1422" actId="1036"/>
          <ac:grpSpMkLst>
            <pc:docMk/>
            <pc:sldMk cId="3525002217" sldId="265"/>
            <ac:grpSpMk id="71" creationId="{2ECD6F5D-560B-9E58-AAF8-A903B0ECA9EA}"/>
          </ac:grpSpMkLst>
        </pc:grpChg>
        <pc:grpChg chg="mod">
          <ac:chgData name="Ding, Xiaoning" userId="9ac2a0e3-8f3b-4297-9bcf-c35ab1ece00e" providerId="ADAL" clId="{6D417620-A3B0-4959-AC30-A0740ECB1723}" dt="2023-04-27T13:25:30.680" v="1367"/>
          <ac:grpSpMkLst>
            <pc:docMk/>
            <pc:sldMk cId="3525002217" sldId="265"/>
            <ac:grpSpMk id="73" creationId="{DB0AE3E9-7ACA-5AEF-15C7-24516B0398D5}"/>
          </ac:grpSpMkLst>
        </pc:grpChg>
        <pc:grpChg chg="add mod">
          <ac:chgData name="Ding, Xiaoning" userId="9ac2a0e3-8f3b-4297-9bcf-c35ab1ece00e" providerId="ADAL" clId="{6D417620-A3B0-4959-AC30-A0740ECB1723}" dt="2023-04-27T13:29:03.946" v="1422" actId="1036"/>
          <ac:grpSpMkLst>
            <pc:docMk/>
            <pc:sldMk cId="3525002217" sldId="265"/>
            <ac:grpSpMk id="80" creationId="{F67196FE-C5D4-760C-557D-4A20ED6E7F62}"/>
          </ac:grpSpMkLst>
        </pc:grpChg>
        <pc:grpChg chg="add mod">
          <ac:chgData name="Ding, Xiaoning" userId="9ac2a0e3-8f3b-4297-9bcf-c35ab1ece00e" providerId="ADAL" clId="{6D417620-A3B0-4959-AC30-A0740ECB1723}" dt="2023-04-27T13:29:03.946" v="1422" actId="1036"/>
          <ac:grpSpMkLst>
            <pc:docMk/>
            <pc:sldMk cId="3525002217" sldId="265"/>
            <ac:grpSpMk id="83" creationId="{B8083733-F682-CA9C-8816-F5999D444B37}"/>
          </ac:grpSpMkLst>
        </pc:grpChg>
        <pc:grpChg chg="add mod">
          <ac:chgData name="Ding, Xiaoning" userId="9ac2a0e3-8f3b-4297-9bcf-c35ab1ece00e" providerId="ADAL" clId="{6D417620-A3B0-4959-AC30-A0740ECB1723}" dt="2023-04-27T13:37:03.109" v="1516" actId="1076"/>
          <ac:grpSpMkLst>
            <pc:docMk/>
            <pc:sldMk cId="3525002217" sldId="265"/>
            <ac:grpSpMk id="91" creationId="{E77775C2-D750-080E-E3EE-0F84C48ED924}"/>
          </ac:grpSpMkLst>
        </pc:grpChg>
        <pc:cxnChg chg="del mod">
          <ac:chgData name="Ding, Xiaoning" userId="9ac2a0e3-8f3b-4297-9bcf-c35ab1ece00e" providerId="ADAL" clId="{6D417620-A3B0-4959-AC30-A0740ECB1723}" dt="2023-05-06T23:55:09.770" v="3135" actId="478"/>
          <ac:cxnSpMkLst>
            <pc:docMk/>
            <pc:sldMk cId="3525002217" sldId="265"/>
            <ac:cxnSpMk id="25" creationId="{B139F5ED-97D6-456A-B736-A21208EB280E}"/>
          </ac:cxnSpMkLst>
        </pc:cxnChg>
        <pc:cxnChg chg="mod">
          <ac:chgData name="Ding, Xiaoning" userId="9ac2a0e3-8f3b-4297-9bcf-c35ab1ece00e" providerId="ADAL" clId="{6D417620-A3B0-4959-AC30-A0740ECB1723}" dt="2023-04-27T13:21:36.922" v="1199" actId="165"/>
          <ac:cxnSpMkLst>
            <pc:docMk/>
            <pc:sldMk cId="3525002217" sldId="265"/>
            <ac:cxnSpMk id="29" creationId="{68EEB2BE-233A-CEA8-03A5-82ECC9275EE4}"/>
          </ac:cxnSpMkLst>
        </pc:cxnChg>
        <pc:cxnChg chg="mod">
          <ac:chgData name="Ding, Xiaoning" userId="9ac2a0e3-8f3b-4297-9bcf-c35ab1ece00e" providerId="ADAL" clId="{6D417620-A3B0-4959-AC30-A0740ECB1723}" dt="2023-04-27T13:21:36.922" v="1199" actId="165"/>
          <ac:cxnSpMkLst>
            <pc:docMk/>
            <pc:sldMk cId="3525002217" sldId="265"/>
            <ac:cxnSpMk id="37" creationId="{4E8A3060-9A83-32B7-4A71-4D4BC05E7BA0}"/>
          </ac:cxnSpMkLst>
        </pc:cxnChg>
        <pc:cxnChg chg="mod">
          <ac:chgData name="Ding, Xiaoning" userId="9ac2a0e3-8f3b-4297-9bcf-c35ab1ece00e" providerId="ADAL" clId="{6D417620-A3B0-4959-AC30-A0740ECB1723}" dt="2023-04-27T13:25:30.680" v="1367"/>
          <ac:cxnSpMkLst>
            <pc:docMk/>
            <pc:sldMk cId="3525002217" sldId="265"/>
            <ac:cxnSpMk id="82" creationId="{F2D10D28-4046-2E1C-3CCC-8F5AB1A422B4}"/>
          </ac:cxnSpMkLst>
        </pc:cxnChg>
        <pc:cxnChg chg="mod">
          <ac:chgData name="Ding, Xiaoning" userId="9ac2a0e3-8f3b-4297-9bcf-c35ab1ece00e" providerId="ADAL" clId="{6D417620-A3B0-4959-AC30-A0740ECB1723}" dt="2023-04-27T13:25:30.680" v="1367"/>
          <ac:cxnSpMkLst>
            <pc:docMk/>
            <pc:sldMk cId="3525002217" sldId="265"/>
            <ac:cxnSpMk id="85" creationId="{FEDBA5B2-E1D8-D3F9-FBF7-1189EE783525}"/>
          </ac:cxnSpMkLst>
        </pc:cxnChg>
      </pc:sldChg>
      <pc:sldChg chg="addSp delSp modSp add mod modAnim">
        <pc:chgData name="Ding, Xiaoning" userId="9ac2a0e3-8f3b-4297-9bcf-c35ab1ece00e" providerId="ADAL" clId="{6D417620-A3B0-4959-AC30-A0740ECB1723}" dt="2023-05-08T14:52:51.903" v="7779" actId="14100"/>
        <pc:sldMkLst>
          <pc:docMk/>
          <pc:sldMk cId="393991854" sldId="266"/>
        </pc:sldMkLst>
        <pc:spChg chg="mod">
          <ac:chgData name="Ding, Xiaoning" userId="9ac2a0e3-8f3b-4297-9bcf-c35ab1ece00e" providerId="ADAL" clId="{6D417620-A3B0-4959-AC30-A0740ECB1723}" dt="2023-04-27T13:49:09.715" v="1720" actId="20577"/>
          <ac:spMkLst>
            <pc:docMk/>
            <pc:sldMk cId="393991854" sldId="266"/>
            <ac:spMk id="2" creationId="{0667F629-A9BA-0FA6-9E68-2146C69522A7}"/>
          </ac:spMkLst>
        </pc:spChg>
        <pc:spChg chg="mod">
          <ac:chgData name="Ding, Xiaoning" userId="9ac2a0e3-8f3b-4297-9bcf-c35ab1ece00e" providerId="ADAL" clId="{6D417620-A3B0-4959-AC30-A0740ECB1723}" dt="2023-04-27T13:27:13.982" v="1390"/>
          <ac:spMkLst>
            <pc:docMk/>
            <pc:sldMk cId="393991854" sldId="266"/>
            <ac:spMk id="22" creationId="{154211DD-965C-35C5-4FA0-278BF6B81C9C}"/>
          </ac:spMkLst>
        </pc:spChg>
        <pc:spChg chg="mod">
          <ac:chgData name="Ding, Xiaoning" userId="9ac2a0e3-8f3b-4297-9bcf-c35ab1ece00e" providerId="ADAL" clId="{6D417620-A3B0-4959-AC30-A0740ECB1723}" dt="2023-04-27T13:30:34.875" v="1452" actId="1035"/>
          <ac:spMkLst>
            <pc:docMk/>
            <pc:sldMk cId="393991854" sldId="266"/>
            <ac:spMk id="23" creationId="{A5D5F9F1-FC01-F2B7-B442-36849B70FC30}"/>
          </ac:spMkLst>
        </pc:spChg>
        <pc:spChg chg="mod">
          <ac:chgData name="Ding, Xiaoning" userId="9ac2a0e3-8f3b-4297-9bcf-c35ab1ece00e" providerId="ADAL" clId="{6D417620-A3B0-4959-AC30-A0740ECB1723}" dt="2023-05-08T14:52:51.903" v="7779" actId="14100"/>
          <ac:spMkLst>
            <pc:docMk/>
            <pc:sldMk cId="393991854" sldId="266"/>
            <ac:spMk id="24" creationId="{471CAE8E-9988-F28F-C3F3-24522C5844D5}"/>
          </ac:spMkLst>
        </pc:spChg>
        <pc:spChg chg="add mod">
          <ac:chgData name="Ding, Xiaoning" userId="9ac2a0e3-8f3b-4297-9bcf-c35ab1ece00e" providerId="ADAL" clId="{6D417620-A3B0-4959-AC30-A0740ECB1723}" dt="2023-05-06T23:56:08.054" v="3142" actId="14100"/>
          <ac:spMkLst>
            <pc:docMk/>
            <pc:sldMk cId="393991854" sldId="266"/>
            <ac:spMk id="28" creationId="{E7ACF7D3-4121-FADB-69D1-351A9A3D3B69}"/>
          </ac:spMkLst>
        </pc:spChg>
        <pc:spChg chg="add mod">
          <ac:chgData name="Ding, Xiaoning" userId="9ac2a0e3-8f3b-4297-9bcf-c35ab1ece00e" providerId="ADAL" clId="{6D417620-A3B0-4959-AC30-A0740ECB1723}" dt="2023-05-06T23:56:08.054" v="3142" actId="14100"/>
          <ac:spMkLst>
            <pc:docMk/>
            <pc:sldMk cId="393991854" sldId="266"/>
            <ac:spMk id="30" creationId="{2E3F2585-4B27-9C03-04E6-1B27FC0D1249}"/>
          </ac:spMkLst>
        </pc:spChg>
        <pc:spChg chg="del">
          <ac:chgData name="Ding, Xiaoning" userId="9ac2a0e3-8f3b-4297-9bcf-c35ab1ece00e" providerId="ADAL" clId="{6D417620-A3B0-4959-AC30-A0740ECB1723}" dt="2023-04-27T13:26:08.786" v="1378" actId="478"/>
          <ac:spMkLst>
            <pc:docMk/>
            <pc:sldMk cId="393991854" sldId="266"/>
            <ac:spMk id="33" creationId="{D6E70D52-C244-C2D0-4B3A-0782BEED704F}"/>
          </ac:spMkLst>
        </pc:spChg>
        <pc:spChg chg="del">
          <ac:chgData name="Ding, Xiaoning" userId="9ac2a0e3-8f3b-4297-9bcf-c35ab1ece00e" providerId="ADAL" clId="{6D417620-A3B0-4959-AC30-A0740ECB1723}" dt="2023-04-27T13:26:08.786" v="1378" actId="478"/>
          <ac:spMkLst>
            <pc:docMk/>
            <pc:sldMk cId="393991854" sldId="266"/>
            <ac:spMk id="40" creationId="{3AE4D24D-FC4F-127E-48B2-7DC2FD965BAD}"/>
          </ac:spMkLst>
        </pc:spChg>
        <pc:spChg chg="del">
          <ac:chgData name="Ding, Xiaoning" userId="9ac2a0e3-8f3b-4297-9bcf-c35ab1ece00e" providerId="ADAL" clId="{6D417620-A3B0-4959-AC30-A0740ECB1723}" dt="2023-04-27T13:26:08.786" v="1378" actId="478"/>
          <ac:spMkLst>
            <pc:docMk/>
            <pc:sldMk cId="393991854" sldId="266"/>
            <ac:spMk id="42" creationId="{7E27A6D6-033D-82D3-72B2-DDD0FB868456}"/>
          </ac:spMkLst>
        </pc:spChg>
        <pc:spChg chg="mod">
          <ac:chgData name="Ding, Xiaoning" userId="9ac2a0e3-8f3b-4297-9bcf-c35ab1ece00e" providerId="ADAL" clId="{6D417620-A3B0-4959-AC30-A0740ECB1723}" dt="2023-04-27T13:26:35.625" v="1389" actId="1036"/>
          <ac:spMkLst>
            <pc:docMk/>
            <pc:sldMk cId="393991854" sldId="266"/>
            <ac:spMk id="43" creationId="{18724F52-BAC7-8508-A5FA-969A47E299E3}"/>
          </ac:spMkLst>
        </pc:spChg>
        <pc:spChg chg="mod">
          <ac:chgData name="Ding, Xiaoning" userId="9ac2a0e3-8f3b-4297-9bcf-c35ab1ece00e" providerId="ADAL" clId="{6D417620-A3B0-4959-AC30-A0740ECB1723}" dt="2023-04-27T13:26:16.029" v="1381" actId="1076"/>
          <ac:spMkLst>
            <pc:docMk/>
            <pc:sldMk cId="393991854" sldId="266"/>
            <ac:spMk id="60" creationId="{17C9E261-5BEB-D09C-D3C6-C010B9CABCA7}"/>
          </ac:spMkLst>
        </pc:spChg>
        <pc:spChg chg="mod">
          <ac:chgData name="Ding, Xiaoning" userId="9ac2a0e3-8f3b-4297-9bcf-c35ab1ece00e" providerId="ADAL" clId="{6D417620-A3B0-4959-AC30-A0740ECB1723}" dt="2023-04-27T13:30:23.353" v="1436" actId="1036"/>
          <ac:spMkLst>
            <pc:docMk/>
            <pc:sldMk cId="393991854" sldId="266"/>
            <ac:spMk id="67" creationId="{08612527-EE96-57BC-B480-3D56CCD6AD6E}"/>
          </ac:spMkLst>
        </pc:spChg>
        <pc:spChg chg="mod">
          <ac:chgData name="Ding, Xiaoning" userId="9ac2a0e3-8f3b-4297-9bcf-c35ab1ece00e" providerId="ADAL" clId="{6D417620-A3B0-4959-AC30-A0740ECB1723}" dt="2023-04-27T13:30:23.353" v="1436" actId="1036"/>
          <ac:spMkLst>
            <pc:docMk/>
            <pc:sldMk cId="393991854" sldId="266"/>
            <ac:spMk id="77" creationId="{F580EAB1-E373-DBFB-9DD0-81E156930011}"/>
          </ac:spMkLst>
        </pc:spChg>
        <pc:spChg chg="del">
          <ac:chgData name="Ding, Xiaoning" userId="9ac2a0e3-8f3b-4297-9bcf-c35ab1ece00e" providerId="ADAL" clId="{6D417620-A3B0-4959-AC30-A0740ECB1723}" dt="2023-04-27T13:26:08.786" v="1378" actId="478"/>
          <ac:spMkLst>
            <pc:docMk/>
            <pc:sldMk cId="393991854" sldId="266"/>
            <ac:spMk id="78" creationId="{21E96C0E-FEE6-9BD2-F06B-C9A3E663F1C0}"/>
          </ac:spMkLst>
        </pc:spChg>
        <pc:spChg chg="mod">
          <ac:chgData name="Ding, Xiaoning" userId="9ac2a0e3-8f3b-4297-9bcf-c35ab1ece00e" providerId="ADAL" clId="{6D417620-A3B0-4959-AC30-A0740ECB1723}" dt="2023-04-27T13:30:23.353" v="1436" actId="1036"/>
          <ac:spMkLst>
            <pc:docMk/>
            <pc:sldMk cId="393991854" sldId="266"/>
            <ac:spMk id="79" creationId="{C768FB98-F270-4651-C74F-AF1F0259FB92}"/>
          </ac:spMkLst>
        </pc:spChg>
        <pc:spChg chg="del">
          <ac:chgData name="Ding, Xiaoning" userId="9ac2a0e3-8f3b-4297-9bcf-c35ab1ece00e" providerId="ADAL" clId="{6D417620-A3B0-4959-AC30-A0740ECB1723}" dt="2023-04-27T13:26:08.786" v="1378" actId="478"/>
          <ac:spMkLst>
            <pc:docMk/>
            <pc:sldMk cId="393991854" sldId="266"/>
            <ac:spMk id="86" creationId="{3D9F583A-A015-9F53-BA60-372DEBD3C221}"/>
          </ac:spMkLst>
        </pc:spChg>
        <pc:spChg chg="mod">
          <ac:chgData name="Ding, Xiaoning" userId="9ac2a0e3-8f3b-4297-9bcf-c35ab1ece00e" providerId="ADAL" clId="{6D417620-A3B0-4959-AC30-A0740ECB1723}" dt="2023-04-27T13:40:31.441" v="1618" actId="20577"/>
          <ac:spMkLst>
            <pc:docMk/>
            <pc:sldMk cId="393991854" sldId="266"/>
            <ac:spMk id="87" creationId="{2029672B-532C-EA02-D221-F7CB2C7C4C8A}"/>
          </ac:spMkLst>
        </pc:spChg>
        <pc:spChg chg="del">
          <ac:chgData name="Ding, Xiaoning" userId="9ac2a0e3-8f3b-4297-9bcf-c35ab1ece00e" providerId="ADAL" clId="{6D417620-A3B0-4959-AC30-A0740ECB1723}" dt="2023-04-27T13:26:08.786" v="1378" actId="478"/>
          <ac:spMkLst>
            <pc:docMk/>
            <pc:sldMk cId="393991854" sldId="266"/>
            <ac:spMk id="88" creationId="{269BDB1A-BDEE-46BC-73D7-7C26C1CC338B}"/>
          </ac:spMkLst>
        </pc:spChg>
        <pc:spChg chg="mod">
          <ac:chgData name="Ding, Xiaoning" userId="9ac2a0e3-8f3b-4297-9bcf-c35ab1ece00e" providerId="ADAL" clId="{6D417620-A3B0-4959-AC30-A0740ECB1723}" dt="2023-04-27T13:30:23.353" v="1436" actId="1036"/>
          <ac:spMkLst>
            <pc:docMk/>
            <pc:sldMk cId="393991854" sldId="266"/>
            <ac:spMk id="89" creationId="{4E1C0580-5F63-12B0-1C3C-BC1C82360ED4}"/>
          </ac:spMkLst>
        </pc:spChg>
        <pc:spChg chg="del">
          <ac:chgData name="Ding, Xiaoning" userId="9ac2a0e3-8f3b-4297-9bcf-c35ab1ece00e" providerId="ADAL" clId="{6D417620-A3B0-4959-AC30-A0740ECB1723}" dt="2023-04-27T13:26:09.945" v="1379" actId="478"/>
          <ac:spMkLst>
            <pc:docMk/>
            <pc:sldMk cId="393991854" sldId="266"/>
            <ac:spMk id="90" creationId="{5BC2E0ED-627A-5BC7-93D3-D86FD9A65DD7}"/>
          </ac:spMkLst>
        </pc:spChg>
        <pc:grpChg chg="add mod">
          <ac:chgData name="Ding, Xiaoning" userId="9ac2a0e3-8f3b-4297-9bcf-c35ab1ece00e" providerId="ADAL" clId="{6D417620-A3B0-4959-AC30-A0740ECB1723}" dt="2023-04-27T13:30:28.290" v="1443" actId="1036"/>
          <ac:grpSpMkLst>
            <pc:docMk/>
            <pc:sldMk cId="393991854" sldId="266"/>
            <ac:grpSpMk id="3" creationId="{9C092823-5A5D-ACFC-C3A8-CED5D0B7487C}"/>
          </ac:grpSpMkLst>
        </pc:grpChg>
        <pc:grpChg chg="del">
          <ac:chgData name="Ding, Xiaoning" userId="9ac2a0e3-8f3b-4297-9bcf-c35ab1ece00e" providerId="ADAL" clId="{6D417620-A3B0-4959-AC30-A0740ECB1723}" dt="2023-04-27T13:26:08.786" v="1378" actId="478"/>
          <ac:grpSpMkLst>
            <pc:docMk/>
            <pc:sldMk cId="393991854" sldId="266"/>
            <ac:grpSpMk id="35" creationId="{717250F6-E1C6-7894-A86F-E7B197FBF84C}"/>
          </ac:grpSpMkLst>
        </pc:grpChg>
        <pc:grpChg chg="mod">
          <ac:chgData name="Ding, Xiaoning" userId="9ac2a0e3-8f3b-4297-9bcf-c35ab1ece00e" providerId="ADAL" clId="{6D417620-A3B0-4959-AC30-A0740ECB1723}" dt="2023-04-27T13:26:30.332" v="1383" actId="14100"/>
          <ac:grpSpMkLst>
            <pc:docMk/>
            <pc:sldMk cId="393991854" sldId="266"/>
            <ac:grpSpMk id="58" creationId="{EBE5C52B-8980-8D75-E583-E95AB9EC7BAD}"/>
          </ac:grpSpMkLst>
        </pc:grpChg>
        <pc:grpChg chg="mod">
          <ac:chgData name="Ding, Xiaoning" userId="9ac2a0e3-8f3b-4297-9bcf-c35ab1ece00e" providerId="ADAL" clId="{6D417620-A3B0-4959-AC30-A0740ECB1723}" dt="2023-04-27T13:30:23.353" v="1436" actId="1036"/>
          <ac:grpSpMkLst>
            <pc:docMk/>
            <pc:sldMk cId="393991854" sldId="266"/>
            <ac:grpSpMk id="61" creationId="{A7876410-C957-0B88-D52E-F31A64EE3822}"/>
          </ac:grpSpMkLst>
        </pc:grpChg>
        <pc:grpChg chg="mod">
          <ac:chgData name="Ding, Xiaoning" userId="9ac2a0e3-8f3b-4297-9bcf-c35ab1ece00e" providerId="ADAL" clId="{6D417620-A3B0-4959-AC30-A0740ECB1723}" dt="2023-04-27T13:30:23.353" v="1436" actId="1036"/>
          <ac:grpSpMkLst>
            <pc:docMk/>
            <pc:sldMk cId="393991854" sldId="266"/>
            <ac:grpSpMk id="68" creationId="{77ADDB64-4168-E0DB-24ED-33B02BFD1AC9}"/>
          </ac:grpSpMkLst>
        </pc:grpChg>
        <pc:grpChg chg="mod">
          <ac:chgData name="Ding, Xiaoning" userId="9ac2a0e3-8f3b-4297-9bcf-c35ab1ece00e" providerId="ADAL" clId="{6D417620-A3B0-4959-AC30-A0740ECB1723}" dt="2023-04-27T13:30:23.353" v="1436" actId="1036"/>
          <ac:grpSpMkLst>
            <pc:docMk/>
            <pc:sldMk cId="393991854" sldId="266"/>
            <ac:grpSpMk id="71" creationId="{2ECD6F5D-560B-9E58-AAF8-A903B0ECA9EA}"/>
          </ac:grpSpMkLst>
        </pc:grpChg>
        <pc:grpChg chg="del">
          <ac:chgData name="Ding, Xiaoning" userId="9ac2a0e3-8f3b-4297-9bcf-c35ab1ece00e" providerId="ADAL" clId="{6D417620-A3B0-4959-AC30-A0740ECB1723}" dt="2023-04-27T13:26:08.786" v="1378" actId="478"/>
          <ac:grpSpMkLst>
            <pc:docMk/>
            <pc:sldMk cId="393991854" sldId="266"/>
            <ac:grpSpMk id="80" creationId="{F67196FE-C5D4-760C-557D-4A20ED6E7F62}"/>
          </ac:grpSpMkLst>
        </pc:grpChg>
        <pc:grpChg chg="mod">
          <ac:chgData name="Ding, Xiaoning" userId="9ac2a0e3-8f3b-4297-9bcf-c35ab1ece00e" providerId="ADAL" clId="{6D417620-A3B0-4959-AC30-A0740ECB1723}" dt="2023-04-27T13:30:23.353" v="1436" actId="1036"/>
          <ac:grpSpMkLst>
            <pc:docMk/>
            <pc:sldMk cId="393991854" sldId="266"/>
            <ac:grpSpMk id="83" creationId="{B8083733-F682-CA9C-8816-F5999D444B37}"/>
          </ac:grpSpMkLst>
        </pc:grpChg>
        <pc:grpChg chg="del">
          <ac:chgData name="Ding, Xiaoning" userId="9ac2a0e3-8f3b-4297-9bcf-c35ab1ece00e" providerId="ADAL" clId="{6D417620-A3B0-4959-AC30-A0740ECB1723}" dt="2023-04-27T13:26:08.786" v="1378" actId="478"/>
          <ac:grpSpMkLst>
            <pc:docMk/>
            <pc:sldMk cId="393991854" sldId="266"/>
            <ac:grpSpMk id="91" creationId="{E77775C2-D750-080E-E3EE-0F84C48ED924}"/>
          </ac:grpSpMkLst>
        </pc:grpChg>
        <pc:cxnChg chg="add mod">
          <ac:chgData name="Ding, Xiaoning" userId="9ac2a0e3-8f3b-4297-9bcf-c35ab1ece00e" providerId="ADAL" clId="{6D417620-A3B0-4959-AC30-A0740ECB1723}" dt="2023-05-06T23:56:08.054" v="3142" actId="14100"/>
          <ac:cxnSpMkLst>
            <pc:docMk/>
            <pc:sldMk cId="393991854" sldId="266"/>
            <ac:cxnSpMk id="27" creationId="{12B633F3-400F-8C5A-F63E-D7AE4034C082}"/>
          </ac:cxnSpMkLst>
        </pc:cxnChg>
      </pc:sldChg>
      <pc:sldChg chg="addSp delSp modSp add mod modAnim">
        <pc:chgData name="Ding, Xiaoning" userId="9ac2a0e3-8f3b-4297-9bcf-c35ab1ece00e" providerId="ADAL" clId="{6D417620-A3B0-4959-AC30-A0740ECB1723}" dt="2023-05-07T00:07:02.126" v="3190"/>
        <pc:sldMkLst>
          <pc:docMk/>
          <pc:sldMk cId="7982436" sldId="267"/>
        </pc:sldMkLst>
        <pc:spChg chg="mod">
          <ac:chgData name="Ding, Xiaoning" userId="9ac2a0e3-8f3b-4297-9bcf-c35ab1ece00e" providerId="ADAL" clId="{6D417620-A3B0-4959-AC30-A0740ECB1723}" dt="2023-05-07T00:04:52.074" v="3179" actId="20577"/>
          <ac:spMkLst>
            <pc:docMk/>
            <pc:sldMk cId="7982436" sldId="267"/>
            <ac:spMk id="2" creationId="{0667F629-A9BA-0FA6-9E68-2146C69522A7}"/>
          </ac:spMkLst>
        </pc:spChg>
        <pc:spChg chg="add mod">
          <ac:chgData name="Ding, Xiaoning" userId="9ac2a0e3-8f3b-4297-9bcf-c35ab1ece00e" providerId="ADAL" clId="{6D417620-A3B0-4959-AC30-A0740ECB1723}" dt="2023-05-07T00:04:58.792" v="3180"/>
          <ac:spMkLst>
            <pc:docMk/>
            <pc:sldMk cId="7982436" sldId="267"/>
            <ac:spMk id="4" creationId="{87510DF0-4EE4-0929-C6BC-1279C477FC3A}"/>
          </ac:spMkLst>
        </pc:spChg>
        <pc:spChg chg="add mod">
          <ac:chgData name="Ding, Xiaoning" userId="9ac2a0e3-8f3b-4297-9bcf-c35ab1ece00e" providerId="ADAL" clId="{6D417620-A3B0-4959-AC30-A0740ECB1723}" dt="2023-05-07T00:04:58.792" v="3180"/>
          <ac:spMkLst>
            <pc:docMk/>
            <pc:sldMk cId="7982436" sldId="267"/>
            <ac:spMk id="5" creationId="{F4507900-BC4D-B299-DE58-B4E6054A2545}"/>
          </ac:spMkLst>
        </pc:spChg>
        <pc:spChg chg="mod">
          <ac:chgData name="Ding, Xiaoning" userId="9ac2a0e3-8f3b-4297-9bcf-c35ab1ece00e" providerId="ADAL" clId="{6D417620-A3B0-4959-AC30-A0740ECB1723}" dt="2023-04-27T13:33:54.550" v="1456"/>
          <ac:spMkLst>
            <pc:docMk/>
            <pc:sldMk cId="7982436" sldId="267"/>
            <ac:spMk id="25" creationId="{89D14C02-C3A0-4883-73D1-0AFCF1F9FA16}"/>
          </ac:spMkLst>
        </pc:spChg>
        <pc:spChg chg="mod">
          <ac:chgData name="Ding, Xiaoning" userId="9ac2a0e3-8f3b-4297-9bcf-c35ab1ece00e" providerId="ADAL" clId="{6D417620-A3B0-4959-AC30-A0740ECB1723}" dt="2023-04-27T13:33:54.550" v="1456"/>
          <ac:spMkLst>
            <pc:docMk/>
            <pc:sldMk cId="7982436" sldId="267"/>
            <ac:spMk id="26" creationId="{EDA5293B-885E-9FFA-4FC7-99D35F9BE8E1}"/>
          </ac:spMkLst>
        </pc:spChg>
        <pc:spChg chg="mod">
          <ac:chgData name="Ding, Xiaoning" userId="9ac2a0e3-8f3b-4297-9bcf-c35ab1ece00e" providerId="ADAL" clId="{6D417620-A3B0-4959-AC30-A0740ECB1723}" dt="2023-04-27T13:35:35.287" v="1481" actId="692"/>
          <ac:spMkLst>
            <pc:docMk/>
            <pc:sldMk cId="7982436" sldId="267"/>
            <ac:spMk id="27" creationId="{51215BD5-F753-F6EA-7353-C48F38BA7A79}"/>
          </ac:spMkLst>
        </pc:spChg>
        <pc:spChg chg="mod">
          <ac:chgData name="Ding, Xiaoning" userId="9ac2a0e3-8f3b-4297-9bcf-c35ab1ece00e" providerId="ADAL" clId="{6D417620-A3B0-4959-AC30-A0740ECB1723}" dt="2023-04-27T13:33:54.550" v="1456"/>
          <ac:spMkLst>
            <pc:docMk/>
            <pc:sldMk cId="7982436" sldId="267"/>
            <ac:spMk id="28" creationId="{8E156B05-8DB4-FEB1-584C-5CA0EE296339}"/>
          </ac:spMkLst>
        </pc:spChg>
        <pc:spChg chg="mod">
          <ac:chgData name="Ding, Xiaoning" userId="9ac2a0e3-8f3b-4297-9bcf-c35ab1ece00e" providerId="ADAL" clId="{6D417620-A3B0-4959-AC30-A0740ECB1723}" dt="2023-04-27T13:34:05.222" v="1459"/>
          <ac:spMkLst>
            <pc:docMk/>
            <pc:sldMk cId="7982436" sldId="267"/>
            <ac:spMk id="31" creationId="{B8143AF1-1156-CD1B-C083-E5792F02E945}"/>
          </ac:spMkLst>
        </pc:spChg>
        <pc:spChg chg="del">
          <ac:chgData name="Ding, Xiaoning" userId="9ac2a0e3-8f3b-4297-9bcf-c35ab1ece00e" providerId="ADAL" clId="{6D417620-A3B0-4959-AC30-A0740ECB1723}" dt="2023-04-27T13:35:07.497" v="1469" actId="478"/>
          <ac:spMkLst>
            <pc:docMk/>
            <pc:sldMk cId="7982436" sldId="267"/>
            <ac:spMk id="32" creationId="{AB2FEDB5-B324-9961-1B90-B7F19949264A}"/>
          </ac:spMkLst>
        </pc:spChg>
        <pc:spChg chg="mod">
          <ac:chgData name="Ding, Xiaoning" userId="9ac2a0e3-8f3b-4297-9bcf-c35ab1ece00e" providerId="ADAL" clId="{6D417620-A3B0-4959-AC30-A0740ECB1723}" dt="2023-04-27T13:34:05.222" v="1459"/>
          <ac:spMkLst>
            <pc:docMk/>
            <pc:sldMk cId="7982436" sldId="267"/>
            <ac:spMk id="33" creationId="{86B583DD-DFFF-08B6-79DB-48A04D823677}"/>
          </ac:spMkLst>
        </pc:spChg>
        <pc:spChg chg="mod">
          <ac:chgData name="Ding, Xiaoning" userId="9ac2a0e3-8f3b-4297-9bcf-c35ab1ece00e" providerId="ADAL" clId="{6D417620-A3B0-4959-AC30-A0740ECB1723}" dt="2023-04-27T13:35:48.180" v="1492" actId="692"/>
          <ac:spMkLst>
            <pc:docMk/>
            <pc:sldMk cId="7982436" sldId="267"/>
            <ac:spMk id="35" creationId="{697EA35D-C9B8-4065-0149-583FBE9EDFFB}"/>
          </ac:spMkLst>
        </pc:spChg>
        <pc:spChg chg="mod">
          <ac:chgData name="Ding, Xiaoning" userId="9ac2a0e3-8f3b-4297-9bcf-c35ab1ece00e" providerId="ADAL" clId="{6D417620-A3B0-4959-AC30-A0740ECB1723}" dt="2023-04-27T13:34:05.222" v="1459"/>
          <ac:spMkLst>
            <pc:docMk/>
            <pc:sldMk cId="7982436" sldId="267"/>
            <ac:spMk id="36" creationId="{873A0D40-3BB4-BEA5-A1DB-AF0B00031C6D}"/>
          </ac:spMkLst>
        </pc:spChg>
        <pc:spChg chg="mod">
          <ac:chgData name="Ding, Xiaoning" userId="9ac2a0e3-8f3b-4297-9bcf-c35ab1ece00e" providerId="ADAL" clId="{6D417620-A3B0-4959-AC30-A0740ECB1723}" dt="2023-04-27T13:34:20.575" v="1462"/>
          <ac:spMkLst>
            <pc:docMk/>
            <pc:sldMk cId="7982436" sldId="267"/>
            <ac:spMk id="38" creationId="{D17410F0-96F1-2A38-4C42-567753F02E6A}"/>
          </ac:spMkLst>
        </pc:spChg>
        <pc:spChg chg="del">
          <ac:chgData name="Ding, Xiaoning" userId="9ac2a0e3-8f3b-4297-9bcf-c35ab1ece00e" providerId="ADAL" clId="{6D417620-A3B0-4959-AC30-A0740ECB1723}" dt="2023-04-27T13:35:07.497" v="1469" actId="478"/>
          <ac:spMkLst>
            <pc:docMk/>
            <pc:sldMk cId="7982436" sldId="267"/>
            <ac:spMk id="39" creationId="{C9EC7344-0C0D-0C2D-65B0-6471251F1431}"/>
          </ac:spMkLst>
        </pc:spChg>
        <pc:spChg chg="mod">
          <ac:chgData name="Ding, Xiaoning" userId="9ac2a0e3-8f3b-4297-9bcf-c35ab1ece00e" providerId="ADAL" clId="{6D417620-A3B0-4959-AC30-A0740ECB1723}" dt="2023-04-27T13:34:20.575" v="1462"/>
          <ac:spMkLst>
            <pc:docMk/>
            <pc:sldMk cId="7982436" sldId="267"/>
            <ac:spMk id="40" creationId="{8EDB0EA8-EDC4-8A37-1D2F-736A9B264584}"/>
          </ac:spMkLst>
        </pc:spChg>
        <pc:spChg chg="del">
          <ac:chgData name="Ding, Xiaoning" userId="9ac2a0e3-8f3b-4297-9bcf-c35ab1ece00e" providerId="ADAL" clId="{6D417620-A3B0-4959-AC30-A0740ECB1723}" dt="2023-04-27T13:35:07.497" v="1469" actId="478"/>
          <ac:spMkLst>
            <pc:docMk/>
            <pc:sldMk cId="7982436" sldId="267"/>
            <ac:spMk id="41" creationId="{CE2AC28D-6E97-88C6-6823-762276ACC7BC}"/>
          </ac:spMkLst>
        </pc:spChg>
        <pc:spChg chg="mod">
          <ac:chgData name="Ding, Xiaoning" userId="9ac2a0e3-8f3b-4297-9bcf-c35ab1ece00e" providerId="ADAL" clId="{6D417620-A3B0-4959-AC30-A0740ECB1723}" dt="2023-04-27T13:36:05.880" v="1503" actId="692"/>
          <ac:spMkLst>
            <pc:docMk/>
            <pc:sldMk cId="7982436" sldId="267"/>
            <ac:spMk id="42" creationId="{A108581F-615D-C71C-B563-574076BEBE4C}"/>
          </ac:spMkLst>
        </pc:spChg>
        <pc:spChg chg="del">
          <ac:chgData name="Ding, Xiaoning" userId="9ac2a0e3-8f3b-4297-9bcf-c35ab1ece00e" providerId="ADAL" clId="{6D417620-A3B0-4959-AC30-A0740ECB1723}" dt="2023-04-27T13:35:07.497" v="1469" actId="478"/>
          <ac:spMkLst>
            <pc:docMk/>
            <pc:sldMk cId="7982436" sldId="267"/>
            <ac:spMk id="43" creationId="{18724F52-BAC7-8508-A5FA-969A47E299E3}"/>
          </ac:spMkLst>
        </pc:spChg>
        <pc:spChg chg="mod">
          <ac:chgData name="Ding, Xiaoning" userId="9ac2a0e3-8f3b-4297-9bcf-c35ab1ece00e" providerId="ADAL" clId="{6D417620-A3B0-4959-AC30-A0740ECB1723}" dt="2023-04-27T13:34:20.575" v="1462"/>
          <ac:spMkLst>
            <pc:docMk/>
            <pc:sldMk cId="7982436" sldId="267"/>
            <ac:spMk id="44" creationId="{853CAA42-96DA-E459-82F2-B0EE477550F0}"/>
          </ac:spMkLst>
        </pc:spChg>
        <pc:spChg chg="mod">
          <ac:chgData name="Ding, Xiaoning" userId="9ac2a0e3-8f3b-4297-9bcf-c35ab1ece00e" providerId="ADAL" clId="{6D417620-A3B0-4959-AC30-A0740ECB1723}" dt="2023-04-27T13:36:05.880" v="1503" actId="692"/>
          <ac:spMkLst>
            <pc:docMk/>
            <pc:sldMk cId="7982436" sldId="267"/>
            <ac:spMk id="45" creationId="{5857F8C5-7CAA-A7DF-90CE-7C0D5574349C}"/>
          </ac:spMkLst>
        </pc:spChg>
        <pc:spChg chg="mod">
          <ac:chgData name="Ding, Xiaoning" userId="9ac2a0e3-8f3b-4297-9bcf-c35ab1ece00e" providerId="ADAL" clId="{6D417620-A3B0-4959-AC30-A0740ECB1723}" dt="2023-04-27T13:36:05.880" v="1503" actId="692"/>
          <ac:spMkLst>
            <pc:docMk/>
            <pc:sldMk cId="7982436" sldId="267"/>
            <ac:spMk id="46" creationId="{8B7DE636-1A8F-16B2-7266-418DDA7908D4}"/>
          </ac:spMkLst>
        </pc:spChg>
        <pc:spChg chg="mod">
          <ac:chgData name="Ding, Xiaoning" userId="9ac2a0e3-8f3b-4297-9bcf-c35ab1ece00e" providerId="ADAL" clId="{6D417620-A3B0-4959-AC30-A0740ECB1723}" dt="2023-04-27T13:34:35.183" v="1466"/>
          <ac:spMkLst>
            <pc:docMk/>
            <pc:sldMk cId="7982436" sldId="267"/>
            <ac:spMk id="48" creationId="{0F08459A-756F-F942-8F3A-ECF8883E6457}"/>
          </ac:spMkLst>
        </pc:spChg>
        <pc:spChg chg="mod">
          <ac:chgData name="Ding, Xiaoning" userId="9ac2a0e3-8f3b-4297-9bcf-c35ab1ece00e" providerId="ADAL" clId="{6D417620-A3B0-4959-AC30-A0740ECB1723}" dt="2023-04-27T13:34:35.183" v="1466"/>
          <ac:spMkLst>
            <pc:docMk/>
            <pc:sldMk cId="7982436" sldId="267"/>
            <ac:spMk id="49" creationId="{CFFE8C57-77C1-65F7-A786-EE335A52575F}"/>
          </ac:spMkLst>
        </pc:spChg>
        <pc:spChg chg="mod">
          <ac:chgData name="Ding, Xiaoning" userId="9ac2a0e3-8f3b-4297-9bcf-c35ab1ece00e" providerId="ADAL" clId="{6D417620-A3B0-4959-AC30-A0740ECB1723}" dt="2023-04-27T13:36:17.239" v="1514" actId="692"/>
          <ac:spMkLst>
            <pc:docMk/>
            <pc:sldMk cId="7982436" sldId="267"/>
            <ac:spMk id="50" creationId="{7C19060B-4C9B-D97D-3A58-6C6CC2A5C815}"/>
          </ac:spMkLst>
        </pc:spChg>
        <pc:spChg chg="mod">
          <ac:chgData name="Ding, Xiaoning" userId="9ac2a0e3-8f3b-4297-9bcf-c35ab1ece00e" providerId="ADAL" clId="{6D417620-A3B0-4959-AC30-A0740ECB1723}" dt="2023-04-27T13:34:35.183" v="1466"/>
          <ac:spMkLst>
            <pc:docMk/>
            <pc:sldMk cId="7982436" sldId="267"/>
            <ac:spMk id="51" creationId="{E82B8580-5DE2-285F-4C33-4DA4821DC671}"/>
          </ac:spMkLst>
        </pc:spChg>
        <pc:spChg chg="mod">
          <ac:chgData name="Ding, Xiaoning" userId="9ac2a0e3-8f3b-4297-9bcf-c35ab1ece00e" providerId="ADAL" clId="{6D417620-A3B0-4959-AC30-A0740ECB1723}" dt="2023-04-27T13:36:17.239" v="1514" actId="692"/>
          <ac:spMkLst>
            <pc:docMk/>
            <pc:sldMk cId="7982436" sldId="267"/>
            <ac:spMk id="52" creationId="{8AB1F55F-05D7-35B9-13D2-25DAAC36490F}"/>
          </ac:spMkLst>
        </pc:spChg>
        <pc:spChg chg="mod">
          <ac:chgData name="Ding, Xiaoning" userId="9ac2a0e3-8f3b-4297-9bcf-c35ab1ece00e" providerId="ADAL" clId="{6D417620-A3B0-4959-AC30-A0740ECB1723}" dt="2023-04-27T13:36:17.239" v="1514" actId="692"/>
          <ac:spMkLst>
            <pc:docMk/>
            <pc:sldMk cId="7982436" sldId="267"/>
            <ac:spMk id="53" creationId="{9C6F05E8-AD9A-FE3A-DF93-5527CEE08198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54" creationId="{62ED6F6C-5685-EA51-75A0-D20F1F4081F5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55" creationId="{9F8BD030-07B9-CAED-1C2B-EE47E8D65812}"/>
          </ac:spMkLst>
        </pc:spChg>
        <pc:spChg chg="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57" creationId="{3821A476-0357-0F42-440D-A1272A693346}"/>
          </ac:spMkLst>
        </pc:spChg>
        <pc:spChg chg="del">
          <ac:chgData name="Ding, Xiaoning" userId="9ac2a0e3-8f3b-4297-9bcf-c35ab1ece00e" providerId="ADAL" clId="{6D417620-A3B0-4959-AC30-A0740ECB1723}" dt="2023-04-27T13:35:07.497" v="1469" actId="478"/>
          <ac:spMkLst>
            <pc:docMk/>
            <pc:sldMk cId="7982436" sldId="267"/>
            <ac:spMk id="79" creationId="{C768FB98-F270-4651-C74F-AF1F0259FB92}"/>
          </ac:spMkLst>
        </pc:spChg>
        <pc:spChg chg="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81" creationId="{5421B714-925F-5E59-D205-01215E8F9176}"/>
          </ac:spMkLst>
        </pc:spChg>
        <pc:spChg chg="add mod">
          <ac:chgData name="Ding, Xiaoning" userId="9ac2a0e3-8f3b-4297-9bcf-c35ab1ece00e" providerId="ADAL" clId="{6D417620-A3B0-4959-AC30-A0740ECB1723}" dt="2023-04-27T13:39:18.270" v="1537" actId="14100"/>
          <ac:spMkLst>
            <pc:docMk/>
            <pc:sldMk cId="7982436" sldId="267"/>
            <ac:spMk id="86" creationId="{3C34F0FF-E2AF-096F-8D39-BFF541907E31}"/>
          </ac:spMkLst>
        </pc:spChg>
        <pc:spChg chg="del">
          <ac:chgData name="Ding, Xiaoning" userId="9ac2a0e3-8f3b-4297-9bcf-c35ab1ece00e" providerId="ADAL" clId="{6D417620-A3B0-4959-AC30-A0740ECB1723}" dt="2023-04-27T13:35:07.497" v="1469" actId="478"/>
          <ac:spMkLst>
            <pc:docMk/>
            <pc:sldMk cId="7982436" sldId="267"/>
            <ac:spMk id="87" creationId="{2029672B-532C-EA02-D221-F7CB2C7C4C8A}"/>
          </ac:spMkLst>
        </pc:spChg>
        <pc:spChg chg="add mod">
          <ac:chgData name="Ding, Xiaoning" userId="9ac2a0e3-8f3b-4297-9bcf-c35ab1ece00e" providerId="ADAL" clId="{6D417620-A3B0-4959-AC30-A0740ECB1723}" dt="2023-04-27T13:42:08.534" v="1661" actId="1036"/>
          <ac:spMkLst>
            <pc:docMk/>
            <pc:sldMk cId="7982436" sldId="267"/>
            <ac:spMk id="88" creationId="{A79A2120-C623-773B-569B-A317E4537134}"/>
          </ac:spMkLst>
        </pc:spChg>
        <pc:spChg chg="del">
          <ac:chgData name="Ding, Xiaoning" userId="9ac2a0e3-8f3b-4297-9bcf-c35ab1ece00e" providerId="ADAL" clId="{6D417620-A3B0-4959-AC30-A0740ECB1723}" dt="2023-04-27T13:35:07.497" v="1469" actId="478"/>
          <ac:spMkLst>
            <pc:docMk/>
            <pc:sldMk cId="7982436" sldId="267"/>
            <ac:spMk id="89" creationId="{4E1C0580-5F63-12B0-1C3C-BC1C82360ED4}"/>
          </ac:spMkLst>
        </pc:spChg>
        <pc:spChg chg="add mod">
          <ac:chgData name="Ding, Xiaoning" userId="9ac2a0e3-8f3b-4297-9bcf-c35ab1ece00e" providerId="ADAL" clId="{6D417620-A3B0-4959-AC30-A0740ECB1723}" dt="2023-04-27T13:38:27.437" v="1526" actId="1076"/>
          <ac:spMkLst>
            <pc:docMk/>
            <pc:sldMk cId="7982436" sldId="267"/>
            <ac:spMk id="90" creationId="{7E29A8E7-89BE-B9E3-77BB-00EA08EE6518}"/>
          </ac:spMkLst>
        </pc:spChg>
        <pc:spChg chg="add del mod">
          <ac:chgData name="Ding, Xiaoning" userId="9ac2a0e3-8f3b-4297-9bcf-c35ab1ece00e" providerId="ADAL" clId="{6D417620-A3B0-4959-AC30-A0740ECB1723}" dt="2023-04-27T13:41:11.602" v="1651" actId="478"/>
          <ac:spMkLst>
            <pc:docMk/>
            <pc:sldMk cId="7982436" sldId="267"/>
            <ac:spMk id="91" creationId="{92DA0117-28F3-E7F4-B7E0-F991395E0759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92" creationId="{87A206BA-9D91-61D6-135A-6C651BC744CF}"/>
          </ac:spMkLst>
        </pc:spChg>
        <pc:spChg chg="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94" creationId="{DFD01720-47CF-5434-F2BE-E63DE5A8A089}"/>
          </ac:spMkLst>
        </pc:spChg>
        <pc:spChg chg="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95" creationId="{A3727ABD-54C0-F53B-748C-05214F5624F9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96" creationId="{38E76674-2827-C484-760E-1A4F594B6C2F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97" creationId="{137F420F-5238-B61F-106E-B81E059D5811}"/>
          </ac:spMkLst>
        </pc:spChg>
        <pc:spChg chg="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99" creationId="{8FBFA58A-764D-12AC-D2AE-ED7FF6106BB1}"/>
          </ac:spMkLst>
        </pc:spChg>
        <pc:spChg chg="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102" creationId="{77E85890-57E3-670F-4B16-D3E86934B84D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104" creationId="{653C3EB8-8D26-C286-C3DC-FD7AE1DEAA3F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105" creationId="{D0AAC8B5-9528-85E3-A5C1-7774FEC298B1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106" creationId="{44CB6C04-9ACA-3DD2-1F47-469BEE354C54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107" creationId="{15DA53FD-0D73-2748-DA55-D786E788555A}"/>
          </ac:spMkLst>
        </pc:spChg>
        <pc:spChg chg="add 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108" creationId="{84C6760B-AEB9-3ADC-1171-0E26604DFB3E}"/>
          </ac:spMkLst>
        </pc:spChg>
        <pc:spChg chg="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110" creationId="{07A4008C-2200-CAA8-833B-2223F4196F34}"/>
          </ac:spMkLst>
        </pc:spChg>
        <pc:spChg chg="mod">
          <ac:chgData name="Ding, Xiaoning" userId="9ac2a0e3-8f3b-4297-9bcf-c35ab1ece00e" providerId="ADAL" clId="{6D417620-A3B0-4959-AC30-A0740ECB1723}" dt="2023-04-27T13:35:08.552" v="1470"/>
          <ac:spMkLst>
            <pc:docMk/>
            <pc:sldMk cId="7982436" sldId="267"/>
            <ac:spMk id="111" creationId="{06687E33-3E49-4DA1-0184-8AF469664112}"/>
          </ac:spMkLst>
        </pc:spChg>
        <pc:spChg chg="mod">
          <ac:chgData name="Ding, Xiaoning" userId="9ac2a0e3-8f3b-4297-9bcf-c35ab1ece00e" providerId="ADAL" clId="{6D417620-A3B0-4959-AC30-A0740ECB1723}" dt="2023-04-27T13:41:16.863" v="1652"/>
          <ac:spMkLst>
            <pc:docMk/>
            <pc:sldMk cId="7982436" sldId="267"/>
            <ac:spMk id="113" creationId="{8308F04A-F7BA-F5D7-E89F-38822D11E794}"/>
          </ac:spMkLst>
        </pc:spChg>
        <pc:spChg chg="add del mod">
          <ac:chgData name="Ding, Xiaoning" userId="9ac2a0e3-8f3b-4297-9bcf-c35ab1ece00e" providerId="ADAL" clId="{6D417620-A3B0-4959-AC30-A0740ECB1723}" dt="2023-04-27T13:41:29.937" v="1654" actId="478"/>
          <ac:spMkLst>
            <pc:docMk/>
            <pc:sldMk cId="7982436" sldId="267"/>
            <ac:spMk id="115" creationId="{6832C5C7-B6B6-4D9F-E7D1-D6AF48C0100F}"/>
          </ac:spMkLst>
        </pc:spChg>
        <pc:spChg chg="add mod">
          <ac:chgData name="Ding, Xiaoning" userId="9ac2a0e3-8f3b-4297-9bcf-c35ab1ece00e" providerId="ADAL" clId="{6D417620-A3B0-4959-AC30-A0740ECB1723}" dt="2023-04-27T13:41:24.607" v="1653" actId="1076"/>
          <ac:spMkLst>
            <pc:docMk/>
            <pc:sldMk cId="7982436" sldId="267"/>
            <ac:spMk id="116" creationId="{47626543-0325-346E-7A31-0FB7146197A6}"/>
          </ac:spMkLst>
        </pc:spChg>
        <pc:spChg chg="mod">
          <ac:chgData name="Ding, Xiaoning" userId="9ac2a0e3-8f3b-4297-9bcf-c35ab1ece00e" providerId="ADAL" clId="{6D417620-A3B0-4959-AC30-A0740ECB1723}" dt="2023-04-27T13:43:40.398" v="1662"/>
          <ac:spMkLst>
            <pc:docMk/>
            <pc:sldMk cId="7982436" sldId="267"/>
            <ac:spMk id="118" creationId="{D4F5A7A8-097E-33B9-6F39-E9566D90E7A4}"/>
          </ac:spMkLst>
        </pc:spChg>
        <pc:spChg chg="mod">
          <ac:chgData name="Ding, Xiaoning" userId="9ac2a0e3-8f3b-4297-9bcf-c35ab1ece00e" providerId="ADAL" clId="{6D417620-A3B0-4959-AC30-A0740ECB1723}" dt="2023-04-27T13:43:50.646" v="1666" actId="1076"/>
          <ac:spMkLst>
            <pc:docMk/>
            <pc:sldMk cId="7982436" sldId="267"/>
            <ac:spMk id="119" creationId="{18E2F4EF-C725-B41C-BDDC-67B34A468DAF}"/>
          </ac:spMkLst>
        </pc:spChg>
        <pc:grpChg chg="del">
          <ac:chgData name="Ding, Xiaoning" userId="9ac2a0e3-8f3b-4297-9bcf-c35ab1ece00e" providerId="ADAL" clId="{6D417620-A3B0-4959-AC30-A0740ECB1723}" dt="2023-04-27T13:33:53.649" v="1455" actId="478"/>
          <ac:grpSpMkLst>
            <pc:docMk/>
            <pc:sldMk cId="7982436" sldId="267"/>
            <ac:grpSpMk id="4" creationId="{B5F885C8-EEA2-C309-990B-6438F0E387E4}"/>
          </ac:grpSpMkLst>
        </pc:grpChg>
        <pc:grpChg chg="del">
          <ac:chgData name="Ding, Xiaoning" userId="9ac2a0e3-8f3b-4297-9bcf-c35ab1ece00e" providerId="ADAL" clId="{6D417620-A3B0-4959-AC30-A0740ECB1723}" dt="2023-04-27T13:34:02.417" v="1458" actId="478"/>
          <ac:grpSpMkLst>
            <pc:docMk/>
            <pc:sldMk cId="7982436" sldId="267"/>
            <ac:grpSpMk id="14" creationId="{4CBDF40A-2D2C-5E3F-A410-30B5DBB6868C}"/>
          </ac:grpSpMkLst>
        </pc:grpChg>
        <pc:grpChg chg="add mod">
          <ac:chgData name="Ding, Xiaoning" userId="9ac2a0e3-8f3b-4297-9bcf-c35ab1ece00e" providerId="ADAL" clId="{6D417620-A3B0-4959-AC30-A0740ECB1723}" dt="2023-04-27T13:34:00.598" v="1457" actId="1076"/>
          <ac:grpSpMkLst>
            <pc:docMk/>
            <pc:sldMk cId="7982436" sldId="267"/>
            <ac:grpSpMk id="24" creationId="{178EE672-F5B1-AE55-7BD2-001C18349944}"/>
          </ac:grpSpMkLst>
        </pc:grpChg>
        <pc:grpChg chg="add mod">
          <ac:chgData name="Ding, Xiaoning" userId="9ac2a0e3-8f3b-4297-9bcf-c35ab1ece00e" providerId="ADAL" clId="{6D417620-A3B0-4959-AC30-A0740ECB1723}" dt="2023-04-27T13:34:09.158" v="1460" actId="1076"/>
          <ac:grpSpMkLst>
            <pc:docMk/>
            <pc:sldMk cId="7982436" sldId="267"/>
            <ac:grpSpMk id="30" creationId="{30EE70F8-56C5-FFFD-08E9-7548546CF6B0}"/>
          </ac:grpSpMkLst>
        </pc:grpChg>
        <pc:grpChg chg="del">
          <ac:chgData name="Ding, Xiaoning" userId="9ac2a0e3-8f3b-4297-9bcf-c35ab1ece00e" providerId="ADAL" clId="{6D417620-A3B0-4959-AC30-A0740ECB1723}" dt="2023-04-27T13:35:07.497" v="1469" actId="478"/>
          <ac:grpSpMkLst>
            <pc:docMk/>
            <pc:sldMk cId="7982436" sldId="267"/>
            <ac:grpSpMk id="34" creationId="{C838B088-A10A-7744-AAF4-D948AD2BA1FE}"/>
          </ac:grpSpMkLst>
        </pc:grpChg>
        <pc:grpChg chg="add mod">
          <ac:chgData name="Ding, Xiaoning" userId="9ac2a0e3-8f3b-4297-9bcf-c35ab1ece00e" providerId="ADAL" clId="{6D417620-A3B0-4959-AC30-A0740ECB1723}" dt="2023-04-27T13:34:30.806" v="1464" actId="1076"/>
          <ac:grpSpMkLst>
            <pc:docMk/>
            <pc:sldMk cId="7982436" sldId="267"/>
            <ac:grpSpMk id="37" creationId="{719F2A6B-3FE7-8B83-5B37-E85886334A28}"/>
          </ac:grpSpMkLst>
        </pc:grpChg>
        <pc:grpChg chg="add mod">
          <ac:chgData name="Ding, Xiaoning" userId="9ac2a0e3-8f3b-4297-9bcf-c35ab1ece00e" providerId="ADAL" clId="{6D417620-A3B0-4959-AC30-A0740ECB1723}" dt="2023-04-27T13:34:42.894" v="1468" actId="1076"/>
          <ac:grpSpMkLst>
            <pc:docMk/>
            <pc:sldMk cId="7982436" sldId="267"/>
            <ac:grpSpMk id="47" creationId="{48C6772A-DCDB-ADB3-9BB2-0184E89714DE}"/>
          </ac:grpSpMkLst>
        </pc:grpChg>
        <pc:grpChg chg="add mod">
          <ac:chgData name="Ding, Xiaoning" userId="9ac2a0e3-8f3b-4297-9bcf-c35ab1ece00e" providerId="ADAL" clId="{6D417620-A3B0-4959-AC30-A0740ECB1723}" dt="2023-04-27T13:38:16.147" v="1524" actId="1076"/>
          <ac:grpSpMkLst>
            <pc:docMk/>
            <pc:sldMk cId="7982436" sldId="267"/>
            <ac:grpSpMk id="56" creationId="{0CE321DB-FFDC-1458-C7D6-664D5DCF4C64}"/>
          </ac:grpSpMkLst>
        </pc:grpChg>
        <pc:grpChg chg="del">
          <ac:chgData name="Ding, Xiaoning" userId="9ac2a0e3-8f3b-4297-9bcf-c35ab1ece00e" providerId="ADAL" clId="{6D417620-A3B0-4959-AC30-A0740ECB1723}" dt="2023-04-27T13:35:07.497" v="1469" actId="478"/>
          <ac:grpSpMkLst>
            <pc:docMk/>
            <pc:sldMk cId="7982436" sldId="267"/>
            <ac:grpSpMk id="58" creationId="{EBE5C52B-8980-8D75-E583-E95AB9EC7BAD}"/>
          </ac:grpSpMkLst>
        </pc:grpChg>
        <pc:grpChg chg="del">
          <ac:chgData name="Ding, Xiaoning" userId="9ac2a0e3-8f3b-4297-9bcf-c35ab1ece00e" providerId="ADAL" clId="{6D417620-A3B0-4959-AC30-A0740ECB1723}" dt="2023-04-27T13:34:19.649" v="1461" actId="478"/>
          <ac:grpSpMkLst>
            <pc:docMk/>
            <pc:sldMk cId="7982436" sldId="267"/>
            <ac:grpSpMk id="61" creationId="{A7876410-C957-0B88-D52E-F31A64EE3822}"/>
          </ac:grpSpMkLst>
        </pc:grpChg>
        <pc:grpChg chg="mod">
          <ac:chgData name="Ding, Xiaoning" userId="9ac2a0e3-8f3b-4297-9bcf-c35ab1ece00e" providerId="ADAL" clId="{6D417620-A3B0-4959-AC30-A0740ECB1723}" dt="2023-04-27T13:37:30.982" v="1519" actId="1076"/>
          <ac:grpSpMkLst>
            <pc:docMk/>
            <pc:sldMk cId="7982436" sldId="267"/>
            <ac:grpSpMk id="68" creationId="{77ADDB64-4168-E0DB-24ED-33B02BFD1AC9}"/>
          </ac:grpSpMkLst>
        </pc:grpChg>
        <pc:grpChg chg="del">
          <ac:chgData name="Ding, Xiaoning" userId="9ac2a0e3-8f3b-4297-9bcf-c35ab1ece00e" providerId="ADAL" clId="{6D417620-A3B0-4959-AC30-A0740ECB1723}" dt="2023-04-27T13:34:32.593" v="1465" actId="478"/>
          <ac:grpSpMkLst>
            <pc:docMk/>
            <pc:sldMk cId="7982436" sldId="267"/>
            <ac:grpSpMk id="71" creationId="{2ECD6F5D-560B-9E58-AAF8-A903B0ECA9EA}"/>
          </ac:grpSpMkLst>
        </pc:grpChg>
        <pc:grpChg chg="add del mod">
          <ac:chgData name="Ding, Xiaoning" userId="9ac2a0e3-8f3b-4297-9bcf-c35ab1ece00e" providerId="ADAL" clId="{6D417620-A3B0-4959-AC30-A0740ECB1723}" dt="2023-04-27T13:41:11.602" v="1651" actId="478"/>
          <ac:grpSpMkLst>
            <pc:docMk/>
            <pc:sldMk cId="7982436" sldId="267"/>
            <ac:grpSpMk id="80" creationId="{4314B32E-92DF-F51F-83B6-61DA6168F8BA}"/>
          </ac:grpSpMkLst>
        </pc:grpChg>
        <pc:grpChg chg="del">
          <ac:chgData name="Ding, Xiaoning" userId="9ac2a0e3-8f3b-4297-9bcf-c35ab1ece00e" providerId="ADAL" clId="{6D417620-A3B0-4959-AC30-A0740ECB1723}" dt="2023-04-27T13:35:07.497" v="1469" actId="478"/>
          <ac:grpSpMkLst>
            <pc:docMk/>
            <pc:sldMk cId="7982436" sldId="267"/>
            <ac:grpSpMk id="83" creationId="{B8083733-F682-CA9C-8816-F5999D444B37}"/>
          </ac:grpSpMkLst>
        </pc:grpChg>
        <pc:grpChg chg="add mod">
          <ac:chgData name="Ding, Xiaoning" userId="9ac2a0e3-8f3b-4297-9bcf-c35ab1ece00e" providerId="ADAL" clId="{6D417620-A3B0-4959-AC30-A0740ECB1723}" dt="2023-04-27T13:37:25.949" v="1517" actId="1076"/>
          <ac:grpSpMkLst>
            <pc:docMk/>
            <pc:sldMk cId="7982436" sldId="267"/>
            <ac:grpSpMk id="93" creationId="{778F4FBD-2A44-9D8B-47AB-502D9E74902F}"/>
          </ac:grpSpMkLst>
        </pc:grpChg>
        <pc:grpChg chg="add mod">
          <ac:chgData name="Ding, Xiaoning" userId="9ac2a0e3-8f3b-4297-9bcf-c35ab1ece00e" providerId="ADAL" clId="{6D417620-A3B0-4959-AC30-A0740ECB1723}" dt="2023-04-27T13:35:08.552" v="1470"/>
          <ac:grpSpMkLst>
            <pc:docMk/>
            <pc:sldMk cId="7982436" sldId="267"/>
            <ac:grpSpMk id="98" creationId="{BBE8660A-E9BF-2BFC-1AD4-5E8043E6EE0E}"/>
          </ac:grpSpMkLst>
        </pc:grpChg>
        <pc:grpChg chg="add mod">
          <ac:chgData name="Ding, Xiaoning" userId="9ac2a0e3-8f3b-4297-9bcf-c35ab1ece00e" providerId="ADAL" clId="{6D417620-A3B0-4959-AC30-A0740ECB1723}" dt="2023-04-27T13:35:08.552" v="1470"/>
          <ac:grpSpMkLst>
            <pc:docMk/>
            <pc:sldMk cId="7982436" sldId="267"/>
            <ac:grpSpMk id="101" creationId="{2D2A0B4E-5996-3574-AD92-DB0F4571CA83}"/>
          </ac:grpSpMkLst>
        </pc:grpChg>
        <pc:grpChg chg="add mod">
          <ac:chgData name="Ding, Xiaoning" userId="9ac2a0e3-8f3b-4297-9bcf-c35ab1ece00e" providerId="ADAL" clId="{6D417620-A3B0-4959-AC30-A0740ECB1723}" dt="2023-04-27T13:37:29.062" v="1518" actId="1076"/>
          <ac:grpSpMkLst>
            <pc:docMk/>
            <pc:sldMk cId="7982436" sldId="267"/>
            <ac:grpSpMk id="109" creationId="{CB2C040B-E686-1318-23BA-013C99EA08FB}"/>
          </ac:grpSpMkLst>
        </pc:grpChg>
        <pc:grpChg chg="add mod">
          <ac:chgData name="Ding, Xiaoning" userId="9ac2a0e3-8f3b-4297-9bcf-c35ab1ece00e" providerId="ADAL" clId="{6D417620-A3B0-4959-AC30-A0740ECB1723}" dt="2023-04-27T13:41:24.607" v="1653" actId="1076"/>
          <ac:grpSpMkLst>
            <pc:docMk/>
            <pc:sldMk cId="7982436" sldId="267"/>
            <ac:grpSpMk id="112" creationId="{2596F941-EFBB-7589-6BB0-3B4702AA2A4B}"/>
          </ac:grpSpMkLst>
        </pc:grpChg>
        <pc:grpChg chg="add mod">
          <ac:chgData name="Ding, Xiaoning" userId="9ac2a0e3-8f3b-4297-9bcf-c35ab1ece00e" providerId="ADAL" clId="{6D417620-A3B0-4959-AC30-A0740ECB1723}" dt="2023-04-27T13:43:57.302" v="1668" actId="14100"/>
          <ac:grpSpMkLst>
            <pc:docMk/>
            <pc:sldMk cId="7982436" sldId="267"/>
            <ac:grpSpMk id="117" creationId="{C3AA4211-2FCD-52B0-C2C3-53834431D99F}"/>
          </ac:grpSpMkLst>
        </pc:grpChg>
        <pc:cxnChg chg="add mod">
          <ac:chgData name="Ding, Xiaoning" userId="9ac2a0e3-8f3b-4297-9bcf-c35ab1ece00e" providerId="ADAL" clId="{6D417620-A3B0-4959-AC30-A0740ECB1723}" dt="2023-05-07T00:04:58.792" v="3180"/>
          <ac:cxnSpMkLst>
            <pc:docMk/>
            <pc:sldMk cId="7982436" sldId="267"/>
            <ac:cxnSpMk id="3" creationId="{C3611BFB-50EC-9BF1-E190-E870BC9B7BA6}"/>
          </ac:cxnSpMkLst>
        </pc:cxnChg>
        <pc:cxnChg chg="mod">
          <ac:chgData name="Ding, Xiaoning" userId="9ac2a0e3-8f3b-4297-9bcf-c35ab1ece00e" providerId="ADAL" clId="{6D417620-A3B0-4959-AC30-A0740ECB1723}" dt="2023-04-27T13:38:21.557" v="1525" actId="1076"/>
          <ac:cxnSpMkLst>
            <pc:docMk/>
            <pc:sldMk cId="7982436" sldId="267"/>
            <ac:cxnSpMk id="78" creationId="{6C61C83E-310B-C129-22A9-B6BAA6AC9A0B}"/>
          </ac:cxnSpMkLst>
        </pc:cxnChg>
        <pc:cxnChg chg="mod">
          <ac:chgData name="Ding, Xiaoning" userId="9ac2a0e3-8f3b-4297-9bcf-c35ab1ece00e" providerId="ADAL" clId="{6D417620-A3B0-4959-AC30-A0740ECB1723}" dt="2023-04-27T13:35:08.552" v="1470"/>
          <ac:cxnSpMkLst>
            <pc:docMk/>
            <pc:sldMk cId="7982436" sldId="267"/>
            <ac:cxnSpMk id="82" creationId="{09B6C36E-3D42-4624-852A-47C276462E73}"/>
          </ac:cxnSpMkLst>
        </pc:cxnChg>
        <pc:cxnChg chg="mod">
          <ac:chgData name="Ding, Xiaoning" userId="9ac2a0e3-8f3b-4297-9bcf-c35ab1ece00e" providerId="ADAL" clId="{6D417620-A3B0-4959-AC30-A0740ECB1723}" dt="2023-04-27T13:35:08.552" v="1470"/>
          <ac:cxnSpMkLst>
            <pc:docMk/>
            <pc:sldMk cId="7982436" sldId="267"/>
            <ac:cxnSpMk id="100" creationId="{14C2B01D-075E-26BC-10EB-D5A1FC7BB846}"/>
          </ac:cxnSpMkLst>
        </pc:cxnChg>
        <pc:cxnChg chg="mod">
          <ac:chgData name="Ding, Xiaoning" userId="9ac2a0e3-8f3b-4297-9bcf-c35ab1ece00e" providerId="ADAL" clId="{6D417620-A3B0-4959-AC30-A0740ECB1723}" dt="2023-04-27T13:35:08.552" v="1470"/>
          <ac:cxnSpMkLst>
            <pc:docMk/>
            <pc:sldMk cId="7982436" sldId="267"/>
            <ac:cxnSpMk id="103" creationId="{3E6DC7F6-49A6-896B-0EA4-DCEC89E6ADA2}"/>
          </ac:cxnSpMkLst>
        </pc:cxnChg>
        <pc:cxnChg chg="mod">
          <ac:chgData name="Ding, Xiaoning" userId="9ac2a0e3-8f3b-4297-9bcf-c35ab1ece00e" providerId="ADAL" clId="{6D417620-A3B0-4959-AC30-A0740ECB1723}" dt="2023-04-27T13:41:16.863" v="1652"/>
          <ac:cxnSpMkLst>
            <pc:docMk/>
            <pc:sldMk cId="7982436" sldId="267"/>
            <ac:cxnSpMk id="114" creationId="{B84D8E41-3440-DF80-FC10-7543E6F8A7B5}"/>
          </ac:cxnSpMkLst>
        </pc:cxnChg>
      </pc:sldChg>
      <pc:sldChg chg="modSp new add del mod">
        <pc:chgData name="Ding, Xiaoning" userId="9ac2a0e3-8f3b-4297-9bcf-c35ab1ece00e" providerId="ADAL" clId="{6D417620-A3B0-4959-AC30-A0740ECB1723}" dt="2023-05-07T00:13:36.533" v="3254" actId="47"/>
        <pc:sldMkLst>
          <pc:docMk/>
          <pc:sldMk cId="2617912481" sldId="268"/>
        </pc:sldMkLst>
        <pc:spChg chg="mod">
          <ac:chgData name="Ding, Xiaoning" userId="9ac2a0e3-8f3b-4297-9bcf-c35ab1ece00e" providerId="ADAL" clId="{6D417620-A3B0-4959-AC30-A0740ECB1723}" dt="2023-04-27T13:49:49.828" v="1733" actId="20577"/>
          <ac:spMkLst>
            <pc:docMk/>
            <pc:sldMk cId="2617912481" sldId="268"/>
            <ac:spMk id="2" creationId="{06A1BE50-E9AE-D714-FE33-B38D4BBB4C76}"/>
          </ac:spMkLst>
        </pc:spChg>
        <pc:spChg chg="mod">
          <ac:chgData name="Ding, Xiaoning" userId="9ac2a0e3-8f3b-4297-9bcf-c35ab1ece00e" providerId="ADAL" clId="{6D417620-A3B0-4959-AC30-A0740ECB1723}" dt="2023-04-27T13:54:42.028" v="1897" actId="20577"/>
          <ac:spMkLst>
            <pc:docMk/>
            <pc:sldMk cId="2617912481" sldId="268"/>
            <ac:spMk id="3" creationId="{BB905ECE-A6D1-22C9-1602-019768428B65}"/>
          </ac:spMkLst>
        </pc:spChg>
      </pc:sldChg>
      <pc:sldChg chg="addSp delSp modSp add del">
        <pc:chgData name="Ding, Xiaoning" userId="9ac2a0e3-8f3b-4297-9bcf-c35ab1ece00e" providerId="ADAL" clId="{6D417620-A3B0-4959-AC30-A0740ECB1723}" dt="2023-05-07T18:37:56.756" v="3793" actId="47"/>
        <pc:sldMkLst>
          <pc:docMk/>
          <pc:sldMk cId="2698045660" sldId="268"/>
        </pc:sldMkLst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91" creationId="{C61ED817-C33A-F3DD-782B-305A694226AB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92" creationId="{3C7E6E22-99DD-B899-7AF8-1376C3C833C1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93" creationId="{31CEABFD-68F6-00AB-801C-9EE393519793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96" creationId="{07C49AE0-58E5-395A-EA6F-2E4ED46A64FE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97" creationId="{F42CB414-7FDB-4C84-5D16-A13328CFD5FF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98" creationId="{D8FBC68C-2C72-EB4F-7AFF-AA2806B34DC3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04" creationId="{8FCBB8BE-9C03-AF5F-90AA-CA8A2B74717F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08" creationId="{13A92482-5A90-F972-362C-8BDF7C5A48F4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11" creationId="{47A2B6C0-A22A-1AC0-90A7-566E233D6A30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15" creationId="{0BEA758C-2B5F-B0A1-CF65-4CB3BB1F27D6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19" creationId="{F99C1C5D-6B21-256C-C062-971CDF579C97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20" creationId="{43A591E8-A5E1-DDED-BFBE-B6FC2C189654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21" creationId="{541187B5-5F85-6FF1-2994-A990498A8A4C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27" creationId="{4A409BED-0881-A706-8D6C-D82106E2129F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28" creationId="{853EE1E5-881B-C355-24E5-869382F60B1D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30" creationId="{76D5687C-9E11-0CD2-BFCF-363D21C1FFFE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31" creationId="{BDDCAF1C-3C1A-A1F8-4625-93006FDBA649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37" creationId="{E12BB505-37B6-F81C-13ED-B6DD0D3AFC2F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38" creationId="{4C80EE54-ED48-BDDF-ED7D-11D1EE4B8899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39" creationId="{FC384D90-11B9-57DA-B13B-E11AA9C53CE6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40" creationId="{45390EE5-D4F1-CCAE-B02D-C87E493F7521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41" creationId="{DEEE8632-461C-ACEE-0E11-42684AC6F234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42" creationId="{95F8A0A6-FF0B-A6C3-46E8-6A45D35BA325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45" creationId="{55552A08-6E5E-F96A-2EC1-EDFF9166DEF2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46" creationId="{4DC0F578-6F04-BC9F-E465-3A8BAF996780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47" creationId="{D9A07E4D-59A1-5FB4-455C-D8EC0F63DCDB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48" creationId="{D24A9E40-90E7-4964-2DB4-488C17E34FC7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0" creationId="{380C074F-4363-F7DB-016B-C4213424BE0E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1" creationId="{399B3B13-2A3B-720E-2598-F3A1682DEF79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2" creationId="{0ADB6C50-30A3-7892-9987-6677CF6C72CA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3" creationId="{015AF47F-C5CF-3665-880B-CE56BEBAFDD0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4" creationId="{61FF831B-FB1F-FE29-00BD-B5977ABCA6A7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5" creationId="{308B2231-65F9-DCAB-D76D-1FBF38F7F547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6" creationId="{FFAE7F45-3334-AAF0-5C49-8652DA940217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7" creationId="{B929924F-4B2E-577B-C0C0-93F69E122125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8" creationId="{C2D87C78-4321-568A-1478-DBDCBBEFF0E4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59" creationId="{5B9AFE8A-EE89-4C4F-471A-669E58D5C81F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60" creationId="{02B72826-5613-48CC-F083-F5FF71843077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61" creationId="{7326EAE8-EAB2-BD84-BE66-C1BC9A57DCDC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62" creationId="{BF463D66-9F14-D87D-1A7F-B728E5DBB789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63" creationId="{956442C5-B5A5-25C0-13B9-836BCF3AF583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64" creationId="{F0F5C958-CCCD-DAA8-C0C5-9A45CCD0DCF8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65" creationId="{E68AA72F-84B7-F174-F56A-431922CE9AE0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66" creationId="{ED7AFFFF-1F0C-61DB-F236-543FB8CCC176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67" creationId="{608ECB6E-EB81-9D75-F75F-CDB356F2C41F}"/>
          </ac:spMkLst>
        </pc:spChg>
        <pc:spChg chg="mod topLvl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68" creationId="{58280BA2-AC62-BB26-63BC-7054EA032411}"/>
          </ac:spMkLst>
        </pc:spChg>
        <pc:spChg chg="mod topLvl">
          <ac:chgData name="Ding, Xiaoning" userId="9ac2a0e3-8f3b-4297-9bcf-c35ab1ece00e" providerId="ADAL" clId="{6D417620-A3B0-4959-AC30-A0740ECB1723}" dt="2023-05-07T18:29:38.971" v="3574" actId="164"/>
          <ac:spMkLst>
            <pc:docMk/>
            <pc:sldMk cId="2698045660" sldId="268"/>
            <ac:spMk id="169" creationId="{C2600BFE-BEC1-571D-1C4F-AA842ED4CF8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72" creationId="{994BA8D3-152E-8288-3933-3A669DB231A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73" creationId="{048A0A7F-59D7-C8D8-95AF-3231B9DBDF7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74" creationId="{8112BCC6-B5C3-2443-5FBB-D0223AD00CA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75" creationId="{CC0F0833-E551-067A-1BAC-52A4D4E0A0F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76" creationId="{9F07643F-B61F-F58E-0C35-D6DEE9DA40B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77" creationId="{17EA1416-A2EC-D8F0-D000-50EA0FE1689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78" creationId="{42E7C87E-B958-7A1B-96D4-A3933C4402D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79" creationId="{C681DE18-9589-5851-AE84-9E63B4AAEF2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0" creationId="{A527B99F-97FD-DB47-648E-23A1E28D758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1" creationId="{EED49D76-682E-01DA-5FE0-49A53A4F180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2" creationId="{55368392-DC20-51CC-F76F-A9679D322A7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3" creationId="{0A025EA8-FF82-3C6F-6F11-35CEF2ED177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4" creationId="{C5205066-4849-99D0-8B46-770361697BD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5" creationId="{267883D6-02C3-1431-9491-92BA2B5758E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6" creationId="{0703BB9E-F90D-8F7D-0B71-8391D3B4835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7" creationId="{D5DA3DC4-B111-A7A2-C7A2-39F999A8B8A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8" creationId="{65DE4C84-367B-290F-02AE-27F3E4ABA6C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89" creationId="{4DC415BD-B4BE-6CA3-9AC8-90141D2144B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0" creationId="{2FF013A1-05AC-9DC4-E453-09497A18EA6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1" creationId="{F0F4CED7-45AA-0D9D-EAFF-93BD8A42F31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2" creationId="{DE153747-EE78-AC34-48E5-4F76B1C8F68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3" creationId="{2E8C00C5-9072-EA3F-BA32-3FB5E015245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4" creationId="{8950C8BF-50CA-8E81-B243-3B509FE9D27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5" creationId="{8BFB450D-9210-DC85-3105-1C4795056A8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6" creationId="{91C602FF-508F-FB7B-029C-9549F6751A4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7" creationId="{CDD8C74D-6F42-6EAE-A8A3-1713BA05C9D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8" creationId="{8B5A1714-E4C0-0419-EE98-30E1737176B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199" creationId="{34455A08-0B94-3B9C-F14E-315B66D9756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0" creationId="{1059A9C1-ACDA-2AA4-C9BE-78B77A03122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1" creationId="{D39BB574-CB22-C179-4B3D-E2D6A4A7F501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2" creationId="{358EC5C2-EE5D-97C4-F5EE-09AE5BBD1E9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3" creationId="{B9C987BE-0F6C-FAAF-90A6-ADDAF528524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4" creationId="{FA536C63-9413-6E98-4A7A-83168A4D66C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5" creationId="{B8B749E4-C392-194F-E078-87EF85882C7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6" creationId="{32B04567-ABE1-0CE8-4CB9-D82180FF155A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7" creationId="{95C07B71-8342-043F-5DFC-FC1AB93AB9A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8" creationId="{66A73C60-9A8D-8646-7FE6-91F032E11E4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09" creationId="{E4340D9E-34C4-AFD5-42D0-33AD53BC87E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0" creationId="{9C982A27-DBA9-8889-0787-F9372A54CEF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1" creationId="{8A2B0B9A-A538-EA86-7E61-110EC9726371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2" creationId="{5DF2297A-1F65-4112-CA10-C77B5AD525F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3" creationId="{0FE3A445-54DC-0627-C701-D2A4F85C5E1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4" creationId="{6ABD7CD4-5C2C-FF97-153B-5D9A14AB55F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5" creationId="{ACD9B9F6-E3C5-20EC-842A-15F7707AD10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6" creationId="{2173F573-64C3-6A58-795C-691278D3A52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7" creationId="{5C760437-3FD7-7904-15BD-9E5BE0B46361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8" creationId="{300D41E5-B51D-C138-AF4B-C851570805D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19" creationId="{9D219714-2D92-CCB8-5926-D3D5C1AC1C4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0" creationId="{1407F83A-67CA-B982-9F96-B0EFEB19DA5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1" creationId="{24E3A70A-81C6-3D70-AB9A-910EAD333EF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2" creationId="{3A1F706A-24E5-0E46-2199-9904F398836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3" creationId="{03A1AB78-1466-246B-FFBB-2F1AEE9CB24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4" creationId="{BC645825-5F8B-94AE-2A80-4D7A98A1B1C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5" creationId="{2451D6E9-93B0-A819-3B91-3B51CA1610F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6" creationId="{CD5A2E8F-DC4F-E9A0-A0C9-97F5BCFA7451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7" creationId="{3603E752-AF9A-8088-3192-6D962E65284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8" creationId="{CD647823-F37D-3888-8F36-6B56E5CB0D1A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29" creationId="{FAB8087A-572A-6996-44E7-EA83D53D953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0" creationId="{00D170D0-63FD-426B-B7A8-1904B981274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1" creationId="{F51EA527-D04C-6AA4-BDDE-EC1735BEF93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2" creationId="{FE411168-1630-C77C-9442-CC95BCC1EB9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3" creationId="{8154CD1E-7FF8-AC1B-0E71-05893B85FA7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4" creationId="{5176D48C-6DE7-9EC4-D3D0-3C1663044FA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5" creationId="{B7B41696-F933-9BA3-65CA-485CF8D21EC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6" creationId="{F6F7D1AE-6CCF-7079-8D63-F26D3DB2AF5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7" creationId="{A0336A40-0542-53F9-29F6-1822AC995B2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8" creationId="{48D854DF-46EB-C313-0A68-04DD0564312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39" creationId="{27766C24-920D-DA34-95F3-993D40C930B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0" creationId="{5EE53E15-50A4-7142-D971-168DE60A9CF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1" creationId="{0E955E3D-DE63-2FC9-DB01-89C5B2074C8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2" creationId="{3CBCA2DC-0C02-FC7B-FCA2-A5873ECC550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3" creationId="{06CF3A10-6103-5283-C0AC-260E5660819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4" creationId="{830BD970-DA93-CB21-CAEF-24D5A143122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5" creationId="{32602586-E84E-CA03-AE7F-2F7F8D11985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6" creationId="{10C68375-D4A3-D95A-7807-DA6B0C22B77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7" creationId="{DA09B064-26DB-FEE1-ACDD-2B66045DD5C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8" creationId="{7DD6282D-0C9E-9C38-D9AE-0A8E9C6B93B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49" creationId="{EA68BD15-23E3-26C4-E05D-A4B9639CFF1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0" creationId="{8C677377-1338-27F6-61A1-D8061C95BA1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1" creationId="{86516E83-2B90-5944-5853-CBA11DD34F5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2" creationId="{C8961EF4-9E96-41CC-7F50-1CE55E95989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3" creationId="{EA60F494-333E-5B69-FA0D-590EE2806A6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4" creationId="{D8EA3DD7-9F12-4D65-50A8-D84754D07DB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5" creationId="{F5CC4B0E-BF58-BECA-7E52-304663D40EA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6" creationId="{403F1869-1189-479B-AF16-09F77EEB84A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7" creationId="{35EB0F49-4440-72D1-B1C2-9730B9F4B17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8" creationId="{6A1F298F-0FEC-63BF-B1E5-8F8DDA340D5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59" creationId="{00A80A2A-B879-875A-CA78-ACD9214B53B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0" creationId="{FAA8369B-AB44-666E-5DF7-0D91331E2DD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1" creationId="{C3A2D702-89F8-DD89-C4BE-C708B4520ED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2" creationId="{EA21F3E3-1027-FE53-8C6C-4844DCF351C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3" creationId="{EFA9098D-7197-EC6C-01FB-79476AAB93F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4" creationId="{8DB6EA20-5F51-1A9D-31D5-374D2FF83F0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5" creationId="{B5582471-BC16-4CD6-2DB8-D08DEBB741E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6" creationId="{CBDCB099-9F37-8787-5A05-E92A32BF5C9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7" creationId="{DC79A9C7-3CC6-8F17-2EC2-F09253ECD5A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8" creationId="{BBE1170C-1549-6D74-B318-9C0A21DE620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69" creationId="{71C99B07-0DEC-82B6-CCF9-8D9B23EEEC2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0" creationId="{65442ED7-8AC4-BA78-7A22-EB811361615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1" creationId="{533F5593-A614-B2CA-F8FD-39ECAF2BEF9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2" creationId="{4ACCD776-975B-046F-8B45-9998EDC3125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3" creationId="{7145FAD2-4A5B-6D09-849D-B9894D8DFB6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4" creationId="{1AAA4254-2F09-21DD-0CE3-D777D2206D5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5" creationId="{77D1DB6E-6762-5E29-8336-13448830B98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6" creationId="{5AC67E96-A162-BFC7-6935-3F92AE4D20A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7" creationId="{74603482-7315-C17A-8EC0-6AFDA4C972F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8" creationId="{3CA16B3C-8E32-A80B-9357-2B5041CE78F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79" creationId="{9E9C4A61-F5DB-7D95-0871-C70A349C810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0" creationId="{15E5B6A5-69A3-9D7A-E51B-85EECAF7264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1" creationId="{AC3CB755-3EFA-A54B-3EA3-E8D983FDA17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2" creationId="{515C441C-36B3-A0BF-F2D7-CE1D40DB025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3" creationId="{55FB5ED9-7894-C1D5-06DF-8D1C954CC1D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4" creationId="{0FB36F4F-5314-DA92-3F1B-C8A419EF8F4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5" creationId="{538EEAC7-B3A8-D618-7398-F7C5D31DFF0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6" creationId="{67AA762A-90B3-89D1-AC19-9D9D2DF447B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7" creationId="{0EE53D3D-AC98-A3AF-9C8D-B3BA914BC25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8" creationId="{3601F6DC-8D9C-AB1A-2ABD-58B464B6F12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89" creationId="{988786D2-9025-36D4-98C7-8264D9A95B41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0" creationId="{9C00140F-9822-EDAC-7C88-62432972A13A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1" creationId="{CE00A8B9-BEBD-DDC9-0686-89AD8B61EC4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2" creationId="{14B9E322-563A-ADDD-FD76-1E22AB5D546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3" creationId="{37511A85-EBE1-5FFE-F75D-4AE7D9DDDCB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4" creationId="{A21F95BF-C934-DB34-7FC3-784B6C8005D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5" creationId="{3340AA89-39CB-E531-9727-B3A79BCE5F7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6" creationId="{7921CB1A-A37D-FB25-E655-44ED53EA4621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7" creationId="{86CD224B-6717-6DA2-40A6-8E8A5D3C7DF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8" creationId="{11275DD8-AD83-B5D7-6EE8-72E82FEBB09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299" creationId="{F0B465CA-809D-3B49-5AA9-F32ACDB5624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0" creationId="{7D5F4CE6-FE6C-8D31-1B26-75351B0EDB1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1" creationId="{099BFD39-C036-D433-73F7-34778BC2E7A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2" creationId="{71BDA24E-1ACA-20A7-85F7-2E04F4705C3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3" creationId="{995CB17A-0423-CE6A-C50E-4F0B1ACA464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4" creationId="{552EF7E2-F936-8607-3284-8E0D99F5978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5" creationId="{61F97A65-66D1-4B7B-8401-C0DA7A9A7E7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6" creationId="{D067959E-31F1-AFFF-80BC-7F5572B45D8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7" creationId="{A775BDE4-CA3C-9F2E-BA39-F21261E0CFA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8" creationId="{A2775B2E-915F-9ACA-B2B3-3ABF7C75655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09" creationId="{A1424230-BAAE-D46E-4933-33DED8C005F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0" creationId="{F582BCF5-C1B9-AC28-6DA5-BA9FA2A549E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1" creationId="{3719DD2E-506A-40DB-7F80-C82108DBDCE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2" creationId="{362D432B-9830-6FBA-B9E3-6CFAC8673F9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3" creationId="{88EB0791-3E27-5564-857A-FDD58594C6B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4" creationId="{FB4A6737-DB82-5A99-C9F8-E16176B49A3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5" creationId="{0185F611-F098-5C1E-ACA0-0043E5D1B44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6" creationId="{7059B541-5ACC-1F7A-3200-AE664C603C8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7" creationId="{7F98AB31-9E9C-280E-76EA-83959EC6DF3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8" creationId="{A9998CD3-BCEF-4C8C-CF73-2F250C40A5D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19" creationId="{F58A69EB-A60A-A64C-0B11-B5EC149AA03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0" creationId="{D978DFB9-8C88-E000-9AD9-D26DF2266DF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1" creationId="{EF435BF8-CF2D-D07D-C975-1175236D7A0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2" creationId="{0D5CDD47-2937-6B25-D103-7A4C195EB8D1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3" creationId="{40EDF6BB-5A55-33DD-AE60-8F53769AD22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4" creationId="{A70035B6-257E-57C9-336A-914920F454F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5" creationId="{01002C49-0669-3315-27FE-175A0BFA7B6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6" creationId="{EAE5D302-2453-C86E-7CC7-C663FE66946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7" creationId="{82A7A4C1-8584-157C-B95E-0F0D3BF8599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8" creationId="{40455564-554D-2DD1-798C-B49BB44A000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29" creationId="{7E530E7B-B3D9-2F31-99BF-9465A90F42D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0" creationId="{2D57AE7D-E4F9-11C4-2F61-619B6C0E322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1" creationId="{E9518E4B-3260-EE4B-6C36-EA9306F6506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2" creationId="{51C7CDA2-B062-200C-955E-5582B733905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3" creationId="{DDC5AEEB-FBF7-9EA1-1D29-12D29DCBC6C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4" creationId="{522BB01D-312F-91F9-1D21-F2C8A3146C5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5" creationId="{079D2F99-4975-1045-74C6-F87A74019BD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6" creationId="{D5A97AF8-9F90-AD9B-3026-7410F4A3C3F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7" creationId="{9D706506-784C-CA4F-CA13-01E3F8741B0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8" creationId="{E3876CB8-E4E8-603F-EF97-2E0BE650696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39" creationId="{449652B1-29C4-50A3-5793-A8407244DB1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0" creationId="{3BB65673-8AE7-EBA8-D54A-0F85E5F5947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1" creationId="{260B928B-D136-2E68-3D06-66289E2E036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2" creationId="{B11DB41E-F1C6-1E84-906B-3EFF3DEEBA0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3" creationId="{50053081-8982-4036-FC50-40AFFA8B06E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4" creationId="{AA53B49A-6D6C-E40E-F895-108920D4F20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5" creationId="{E74DBF12-1390-F023-BD6C-5D60CC5F6B3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6" creationId="{FF1C5BC0-65C5-C696-5E4D-3B412FDCD06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7" creationId="{CA0CC9AC-76B8-5F5E-F751-03EAC957E9B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8" creationId="{94260673-B21F-87CE-F14E-AB1887F9961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49" creationId="{56D9B7AF-98F9-81B0-2180-275D3F22F6B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0" creationId="{4243833D-A0DF-B979-467C-913B9C39C89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1" creationId="{26B7D940-B383-87C9-4E9C-9DC6C2E10C0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2" creationId="{9DBAFF12-CAEE-8DCE-D1A1-04BBD9D1266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3" creationId="{71CA4235-0F36-1E4D-A7B0-AA631ED4D83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4" creationId="{C433D478-D04C-CDFB-D74C-C9EB75FFF03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5" creationId="{265A4971-8B0C-D6BA-D72B-6E76BBFA271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6" creationId="{9DD23213-D09A-D71F-8801-E57756FDBE9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7" creationId="{BDEF4634-9506-4E86-3E20-4BB47729A30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8" creationId="{5C1C4DC5-2542-5A3C-8F6E-185DDE353A4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59" creationId="{8AC6873A-57C0-3E37-1419-4D3B05CE225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0" creationId="{E1CBE79D-95C5-C3E1-B5C4-900F1A2E4AD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1" creationId="{D2735E6F-A0BD-94C1-40D5-CB0D91DB428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2" creationId="{8A9A0CAE-391A-7FBD-33FE-366BE1F587F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3" creationId="{F9BD982B-F6B7-4EFB-A9EF-4ED603AE36F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4" creationId="{9A5F62FD-22FC-8514-1DCF-BA7F516EED5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5" creationId="{99864ED3-ADA1-3D25-5731-A783FC5B6D6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6" creationId="{B1A4D4DC-7F58-0269-35ED-5324E86EC81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7" creationId="{6EC25308-9860-8906-8F1B-26D07551C58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8" creationId="{38DC8DCE-D491-E659-DAF8-BFB6E773000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69" creationId="{2118CE30-9FE7-A8F0-9DE2-E2F5843C033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0" creationId="{5A961068-9074-2465-78AC-239002FED6B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1" creationId="{56F9A091-78F1-1878-5108-8CDB833B0DB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2" creationId="{170051B6-8688-549F-1647-7F0EADAE0A5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3" creationId="{167A4300-04BB-19AD-F9B0-8ED65ABD28A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4" creationId="{91D4F913-AE57-8B93-A9E4-EB5C5A1F7771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5" creationId="{47F77279-E1A7-B4BA-1321-108276ABDB3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6" creationId="{E3F844E5-1677-7DA3-B042-A016487B38D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7" creationId="{C5212EB0-71B5-0BA6-7A38-CFBA14A1B41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8" creationId="{DBD8392A-7904-D820-1D6A-09F1BD25A43A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79" creationId="{C7D9A234-E336-25CC-62B4-232ED1799E1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0" creationId="{A3A77410-9B25-CC1A-BC5A-1284571355C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1" creationId="{9C5F63F6-E5C0-33F2-3AA1-65EA8AE2216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2" creationId="{2EC227F1-3088-33F7-13CD-BF13E85563A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3" creationId="{A95885EB-19BC-340D-C746-4BD31F19CA5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4" creationId="{27961834-0D56-1EE2-77A0-4D069DB6898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5" creationId="{7A2F0676-25FF-24DE-F01F-EB8F1499719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6" creationId="{7A85296C-E19C-E09C-B288-D2875093567A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7" creationId="{80835116-51A7-0694-EEF4-3F9453790ED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8" creationId="{C3C43A9B-B097-DE88-21A0-60BB6085A90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89" creationId="{56A1222F-D713-7087-2929-0F6C4DC66B5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0" creationId="{D84BAB3F-CACF-1049-E461-4F81074AA03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1" creationId="{7C0C4A06-347C-1DD8-6CFE-4DD0F8C8A1F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2" creationId="{34477184-B34C-8889-D42C-9741E3C3D82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3" creationId="{31CE36F5-E58C-10AA-F9C4-37C49AD3D23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4" creationId="{826BB33B-47CD-286A-07DF-6EDA05E11C7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5" creationId="{D497EDB2-4308-E784-C836-6177328BF3F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6" creationId="{13323557-2111-3CAE-837B-C65383A5C51A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7" creationId="{9D3488DD-7E84-5A7E-A504-C157D7DED2A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8" creationId="{1FDC4BC6-A2AA-D567-B14B-C3FE379187F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399" creationId="{A9C7A30D-D7CA-C8F8-BE7E-3EC94FF078A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0" creationId="{2E9FFD16-EED7-79A3-82CF-F35566CB081A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1" creationId="{D2C2B3C1-4741-7B96-F0D6-726502AF3EA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2" creationId="{C5759866-0B8F-F854-B45E-D63DE2A094E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3" creationId="{17319968-550D-1E13-DB2A-F34975BBE781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4" creationId="{C91FE127-5019-5D94-C19F-5E36DD33DA2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5" creationId="{86032A04-8C1C-81AD-E9CD-D35348BF0684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6" creationId="{1789F03D-89DE-D904-714E-94BC089AFD5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7" creationId="{CDFA0800-2E7B-DB15-018D-ACE226BE59F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8" creationId="{86908EF8-59EF-5EBE-2917-C561D3F33A2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09" creationId="{F601DDA2-595B-E72B-CF9B-AE75809A21C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0" creationId="{E0FD6EE0-327E-FB5B-6A29-E6F2058C42C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1" creationId="{1536B712-7676-5E9D-D019-81DA4C88528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2" creationId="{B0A90859-C913-ECD2-6D63-2B341F27FBC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3" creationId="{E4545ABE-90AC-E951-EEF3-F0CC6C2A059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4" creationId="{096ACA25-4523-7909-22BC-6DF472555AFD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5" creationId="{A774FF79-694F-5221-BB75-D55683BDE52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6" creationId="{1DC78D2F-D68B-9C62-F6AA-89B30092175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7" creationId="{EA8D2E9E-3701-D748-722D-46680E07FBC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8" creationId="{90B581E0-F71B-5E43-0DE2-D9087D3EC912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19" creationId="{D859738A-5152-1FEF-8621-11BC9AC90F7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0" creationId="{C6C7F480-2A7D-AD52-54FF-2F26D7B4091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1" creationId="{097C6E9F-301E-C958-6744-2EF8040DBF4E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2" creationId="{A40C6A0B-8408-0079-96D3-9066AD4EFB6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3" creationId="{3F0B9688-D7AF-872F-074F-966BEA7EE1F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4" creationId="{AFCB8D8B-0837-8F96-A5C3-F994E407665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5" creationId="{F353130D-9C5F-4195-AE92-7A56FEE16BB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6" creationId="{BEC16724-1063-A79D-4945-4D6FC8EE8FA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7" creationId="{7E431910-DA09-AE21-5C42-630EA5A525B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8" creationId="{04388411-56B4-166B-6B8E-00A247EB018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29" creationId="{F73471A7-AC7C-B081-579C-06D17B87907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0" creationId="{1283CECA-CA7C-F591-0CA5-92DEE1345985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1" creationId="{A7719C84-226B-38DB-186E-61E863D3FD76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2" creationId="{58D72F86-3F0E-329E-0DAF-96968506A83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3" creationId="{335F78C5-7484-E46E-4A5B-9478D78BCDE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4" creationId="{2F8DCE3E-0551-B315-E3BD-DB5F3F0D838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5" creationId="{84E6AD5A-8C5E-3442-44E8-C74ED2C609B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6" creationId="{8F885933-C372-DCA4-589A-53193B59BC8F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7" creationId="{4496DC2E-3685-C13A-7F0C-310B559E865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8" creationId="{3A8777A6-CE48-2BFE-D4AB-BA30C542037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39" creationId="{3E07E787-26FF-8A43-15AE-B876DF52A8CC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40" creationId="{EED65116-91A0-897B-349E-F0E0FA1E2050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41" creationId="{6577554D-07FB-02C2-81B8-F353029CEDF9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42" creationId="{6FF57986-6E7B-6BE9-5829-A70AB26E088B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43" creationId="{79778374-1C2E-82D1-8FEF-E03E717A3AD3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44" creationId="{5028EE2F-C989-2C36-2BF0-A40F055DD597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45" creationId="{087F2ACD-2902-3D15-134F-1CA2FE2D5C98}"/>
          </ac:spMkLst>
        </pc:spChg>
        <pc:spChg chg="mod">
          <ac:chgData name="Ding, Xiaoning" userId="9ac2a0e3-8f3b-4297-9bcf-c35ab1ece00e" providerId="ADAL" clId="{6D417620-A3B0-4959-AC30-A0740ECB1723}" dt="2023-05-07T18:29:20.062" v="3573" actId="165"/>
          <ac:spMkLst>
            <pc:docMk/>
            <pc:sldMk cId="2698045660" sldId="268"/>
            <ac:spMk id="446" creationId="{0E5D9755-08D6-079D-EC7B-658E2A0A1F0F}"/>
          </ac:spMkLst>
        </pc:spChg>
        <pc:grpChg chg="add mod">
          <ac:chgData name="Ding, Xiaoning" userId="9ac2a0e3-8f3b-4297-9bcf-c35ab1ece00e" providerId="ADAL" clId="{6D417620-A3B0-4959-AC30-A0740ECB1723}" dt="2023-05-07T18:29:38.971" v="3574" actId="164"/>
          <ac:grpSpMkLst>
            <pc:docMk/>
            <pc:sldMk cId="2698045660" sldId="268"/>
            <ac:grpSpMk id="4" creationId="{89C1F1F6-5DBE-5153-BF86-BBC2BD3E37A7}"/>
          </ac:grpSpMkLst>
        </pc:grpChg>
        <pc:grpChg chg="de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90" creationId="{1D4C829B-B15A-1BD4-2416-BF160527F222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94" creationId="{7AD276C4-6505-AC49-2FDE-88F1B763B20E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95" creationId="{539AAE1B-991B-4531-3967-8F2EB8F75850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99" creationId="{D266B2FE-B0A5-F17F-E3BA-0379E78C3FE7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00" creationId="{65455FAC-CC2D-5BDB-738A-A633C97E785D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01" creationId="{B2ADDDBA-66D1-36BE-0E80-1F2E9E4A9431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02" creationId="{DF3D1701-4E01-5179-8383-AC1F7FDF27F6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03" creationId="{235BFBB7-054B-8345-2026-D239B1680D1C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05" creationId="{1AF1BE6A-617D-F34D-37A5-769FCFF9C186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06" creationId="{A476211A-2E92-7067-2506-67EFAEA4F038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07" creationId="{07C8FE77-0F8B-3E28-E746-E210A70CDFCA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09" creationId="{8BD0C8A0-FEE8-FA7A-9ACB-3A7F17568E9C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10" creationId="{3544CA60-4440-3977-6B47-77B046682B2D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12" creationId="{F49C1BA8-0B4E-7547-4714-18A04EE2C9C1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13" creationId="{908CA77D-1D8F-7833-89B6-4BEF6CAA45A3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14" creationId="{353F99AD-DF91-099F-CF3F-9BEE90F20A42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16" creationId="{64E9BC97-D295-F5C9-17BC-3E21A487085F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17" creationId="{D8D26063-023B-261D-5578-27B0473CC961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18" creationId="{C73130DF-E566-0BE3-86AC-AD78888144FF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22" creationId="{A3C7E300-BB4A-8648-CDBA-D3D2EA5D0033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23" creationId="{E52AF7E4-8F3A-E8FF-B43C-8337607559A0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24" creationId="{446E6D9A-E89D-8AB5-6856-2878093254C3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25" creationId="{3FA448EA-FFE0-CA72-102D-971C6E1F3979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26" creationId="{806AA014-BEF2-62DC-E2DF-0A89814D0AE9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29" creationId="{DCF11C69-90B0-3D37-42B5-DD9A9C9CD5D2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32" creationId="{7A2DA9D6-6E39-60A2-EF3D-AE5D4F515AB5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33" creationId="{D6CCE69B-A418-C57F-B988-B4E0504949B2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34" creationId="{B49D993C-544B-705C-7B42-BA368E9FC1D9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35" creationId="{3976E5F6-7FF9-4D14-2F93-6B026C459E6E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36" creationId="{84BE757C-C893-8C5B-7BFC-512433584A6E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43" creationId="{D3009426-B21E-14F8-3A53-696CA412A9CA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44" creationId="{6A5FDFE8-5E36-B78F-0EF3-371BBAAD096C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49" creationId="{9796C58D-60CB-BF53-7544-AA742F53B6A6}"/>
          </ac:grpSpMkLst>
        </pc:grpChg>
        <pc:grpChg chg="mod topLvl">
          <ac:chgData name="Ding, Xiaoning" userId="9ac2a0e3-8f3b-4297-9bcf-c35ab1ece00e" providerId="ADAL" clId="{6D417620-A3B0-4959-AC30-A0740ECB1723}" dt="2023-05-07T18:29:20.062" v="3573" actId="165"/>
          <ac:grpSpMkLst>
            <pc:docMk/>
            <pc:sldMk cId="2698045660" sldId="268"/>
            <ac:grpSpMk id="170" creationId="{686872BC-47A2-FEEC-440A-E5A068BBC77A}"/>
          </ac:grpSpMkLst>
        </pc:grpChg>
        <pc:grpChg chg="mod topLvl">
          <ac:chgData name="Ding, Xiaoning" userId="9ac2a0e3-8f3b-4297-9bcf-c35ab1ece00e" providerId="ADAL" clId="{6D417620-A3B0-4959-AC30-A0740ECB1723}" dt="2023-05-07T18:29:38.971" v="3574" actId="164"/>
          <ac:grpSpMkLst>
            <pc:docMk/>
            <pc:sldMk cId="2698045660" sldId="268"/>
            <ac:grpSpMk id="171" creationId="{EDACE86B-6917-7A95-C933-49235BEB5BEE}"/>
          </ac:grpSpMkLst>
        </pc:grpChg>
      </pc:sldChg>
      <pc:sldChg chg="addSp delSp modSp add mod ord modAnim">
        <pc:chgData name="Ding, Xiaoning" userId="9ac2a0e3-8f3b-4297-9bcf-c35ab1ece00e" providerId="ADAL" clId="{6D417620-A3B0-4959-AC30-A0740ECB1723}" dt="2023-05-07T18:26:13.757" v="3527" actId="6549"/>
        <pc:sldMkLst>
          <pc:docMk/>
          <pc:sldMk cId="2690922218" sldId="269"/>
        </pc:sldMkLst>
        <pc:spChg chg="mod">
          <ac:chgData name="Ding, Xiaoning" userId="9ac2a0e3-8f3b-4297-9bcf-c35ab1ece00e" providerId="ADAL" clId="{6D417620-A3B0-4959-AC30-A0740ECB1723}" dt="2023-05-07T18:26:13.757" v="3527" actId="6549"/>
          <ac:spMkLst>
            <pc:docMk/>
            <pc:sldMk cId="2690922218" sldId="269"/>
            <ac:spMk id="2" creationId="{0667F629-A9BA-0FA6-9E68-2146C69522A7}"/>
          </ac:spMkLst>
        </pc:spChg>
        <pc:spChg chg="mod">
          <ac:chgData name="Ding, Xiaoning" userId="9ac2a0e3-8f3b-4297-9bcf-c35ab1ece00e" providerId="ADAL" clId="{6D417620-A3B0-4959-AC30-A0740ECB1723}" dt="2023-04-27T13:46:43.551" v="1674" actId="571"/>
          <ac:spMkLst>
            <pc:docMk/>
            <pc:sldMk cId="2690922218" sldId="269"/>
            <ac:spMk id="5" creationId="{EC1BDD70-A92E-D8A0-1AC8-49A8B26044A9}"/>
          </ac:spMkLst>
        </pc:spChg>
        <pc:spChg chg="mod">
          <ac:chgData name="Ding, Xiaoning" userId="9ac2a0e3-8f3b-4297-9bcf-c35ab1ece00e" providerId="ADAL" clId="{6D417620-A3B0-4959-AC30-A0740ECB1723}" dt="2023-04-27T13:46:43.551" v="1674" actId="571"/>
          <ac:spMkLst>
            <pc:docMk/>
            <pc:sldMk cId="2690922218" sldId="269"/>
            <ac:spMk id="6" creationId="{345131A9-F703-88F4-B0DD-83F8348CABAA}"/>
          </ac:spMkLst>
        </pc:spChg>
        <pc:spChg chg="mod">
          <ac:chgData name="Ding, Xiaoning" userId="9ac2a0e3-8f3b-4297-9bcf-c35ab1ece00e" providerId="ADAL" clId="{6D417620-A3B0-4959-AC30-A0740ECB1723}" dt="2023-04-27T13:46:43.551" v="1674" actId="571"/>
          <ac:spMkLst>
            <pc:docMk/>
            <pc:sldMk cId="2690922218" sldId="269"/>
            <ac:spMk id="7" creationId="{9836AC14-F916-6A5B-7DBF-AD341C504AC7}"/>
          </ac:spMkLst>
        </pc:spChg>
        <pc:spChg chg="mod">
          <ac:chgData name="Ding, Xiaoning" userId="9ac2a0e3-8f3b-4297-9bcf-c35ab1ece00e" providerId="ADAL" clId="{6D417620-A3B0-4959-AC30-A0740ECB1723}" dt="2023-04-27T13:46:43.551" v="1674" actId="571"/>
          <ac:spMkLst>
            <pc:docMk/>
            <pc:sldMk cId="2690922218" sldId="269"/>
            <ac:spMk id="8" creationId="{8EE7853A-5770-EEE8-9A8F-9A24CC8A5928}"/>
          </ac:spMkLst>
        </pc:spChg>
        <pc:spChg chg="mod">
          <ac:chgData name="Ding, Xiaoning" userId="9ac2a0e3-8f3b-4297-9bcf-c35ab1ece00e" providerId="ADAL" clId="{6D417620-A3B0-4959-AC30-A0740ECB1723}" dt="2023-04-27T13:47:10.089" v="1677" actId="571"/>
          <ac:spMkLst>
            <pc:docMk/>
            <pc:sldMk cId="2690922218" sldId="269"/>
            <ac:spMk id="14" creationId="{FFEE3F70-D2D0-45A8-F652-E2E68AA34354}"/>
          </ac:spMkLst>
        </pc:spChg>
        <pc:spChg chg="mod">
          <ac:chgData name="Ding, Xiaoning" userId="9ac2a0e3-8f3b-4297-9bcf-c35ab1ece00e" providerId="ADAL" clId="{6D417620-A3B0-4959-AC30-A0740ECB1723}" dt="2023-04-27T13:47:10.089" v="1677" actId="571"/>
          <ac:spMkLst>
            <pc:docMk/>
            <pc:sldMk cId="2690922218" sldId="269"/>
            <ac:spMk id="15" creationId="{5CBAFA59-6259-DA6E-71B9-63F7E7737FC6}"/>
          </ac:spMkLst>
        </pc:spChg>
        <pc:spChg chg="mod">
          <ac:chgData name="Ding, Xiaoning" userId="9ac2a0e3-8f3b-4297-9bcf-c35ab1ece00e" providerId="ADAL" clId="{6D417620-A3B0-4959-AC30-A0740ECB1723}" dt="2023-04-27T13:47:10.089" v="1677" actId="571"/>
          <ac:spMkLst>
            <pc:docMk/>
            <pc:sldMk cId="2690922218" sldId="269"/>
            <ac:spMk id="16" creationId="{6C80FE22-C55E-1CDE-5349-0D158DE17222}"/>
          </ac:spMkLst>
        </pc:spChg>
        <pc:spChg chg="mod">
          <ac:chgData name="Ding, Xiaoning" userId="9ac2a0e3-8f3b-4297-9bcf-c35ab1ece00e" providerId="ADAL" clId="{6D417620-A3B0-4959-AC30-A0740ECB1723}" dt="2023-04-27T13:47:10.089" v="1677" actId="571"/>
          <ac:spMkLst>
            <pc:docMk/>
            <pc:sldMk cId="2690922218" sldId="269"/>
            <ac:spMk id="17" creationId="{513AA05F-546C-89D8-1D73-D6200AC144A6}"/>
          </ac:spMkLst>
        </pc:spChg>
        <pc:spChg chg="add mod">
          <ac:chgData name="Ding, Xiaoning" userId="9ac2a0e3-8f3b-4297-9bcf-c35ab1ece00e" providerId="ADAL" clId="{6D417620-A3B0-4959-AC30-A0740ECB1723}" dt="2023-05-07T00:07:46.816" v="3191"/>
          <ac:spMkLst>
            <pc:docMk/>
            <pc:sldMk cId="2690922218" sldId="269"/>
            <ac:spMk id="29" creationId="{AF41D80A-2BE0-181D-1419-CA89078D4269}"/>
          </ac:spMkLst>
        </pc:spChg>
        <pc:spChg chg="add mod">
          <ac:chgData name="Ding, Xiaoning" userId="9ac2a0e3-8f3b-4297-9bcf-c35ab1ece00e" providerId="ADAL" clId="{6D417620-A3B0-4959-AC30-A0740ECB1723}" dt="2023-05-07T00:07:46.816" v="3191"/>
          <ac:spMkLst>
            <pc:docMk/>
            <pc:sldMk cId="2690922218" sldId="269"/>
            <ac:spMk id="32" creationId="{45099A7E-D4FB-F1A4-D5CC-802ACAED3636}"/>
          </ac:spMkLst>
        </pc:spChg>
        <pc:spChg chg="add mod">
          <ac:chgData name="Ding, Xiaoning" userId="9ac2a0e3-8f3b-4297-9bcf-c35ab1ece00e" providerId="ADAL" clId="{6D417620-A3B0-4959-AC30-A0740ECB1723}" dt="2023-05-07T14:05:27.370" v="3308" actId="1076"/>
          <ac:spMkLst>
            <pc:docMk/>
            <pc:sldMk cId="2690922218" sldId="269"/>
            <ac:spMk id="38" creationId="{6DB7D7AB-57EE-DE9D-68E2-F3EEFBB98339}"/>
          </ac:spMkLst>
        </pc:spChg>
        <pc:spChg chg="add mod">
          <ac:chgData name="Ding, Xiaoning" userId="9ac2a0e3-8f3b-4297-9bcf-c35ab1ece00e" providerId="ADAL" clId="{6D417620-A3B0-4959-AC30-A0740ECB1723}" dt="2023-05-07T14:07:56.232" v="3367" actId="6549"/>
          <ac:spMkLst>
            <pc:docMk/>
            <pc:sldMk cId="2690922218" sldId="269"/>
            <ac:spMk id="39" creationId="{34908EDC-D3D9-DF5F-048E-C5DB465DA6E4}"/>
          </ac:spMkLst>
        </pc:spChg>
        <pc:spChg chg="add del mod">
          <ac:chgData name="Ding, Xiaoning" userId="9ac2a0e3-8f3b-4297-9bcf-c35ab1ece00e" providerId="ADAL" clId="{6D417620-A3B0-4959-AC30-A0740ECB1723}" dt="2023-04-27T13:47:35.686" v="1681" actId="1076"/>
          <ac:spMkLst>
            <pc:docMk/>
            <pc:sldMk cId="2690922218" sldId="269"/>
            <ac:spMk id="55" creationId="{9F8BD030-07B9-CAED-1C2B-EE47E8D65812}"/>
          </ac:spMkLst>
        </pc:spChg>
        <pc:spChg chg="mod">
          <ac:chgData name="Ding, Xiaoning" userId="9ac2a0e3-8f3b-4297-9bcf-c35ab1ece00e" providerId="ADAL" clId="{6D417620-A3B0-4959-AC30-A0740ECB1723}" dt="2023-05-07T00:09:51.713" v="3219" actId="113"/>
          <ac:spMkLst>
            <pc:docMk/>
            <pc:sldMk cId="2690922218" sldId="269"/>
            <ac:spMk id="86" creationId="{3C34F0FF-E2AF-096F-8D39-BFF541907E31}"/>
          </ac:spMkLst>
        </pc:spChg>
        <pc:spChg chg="add del mod">
          <ac:chgData name="Ding, Xiaoning" userId="9ac2a0e3-8f3b-4297-9bcf-c35ab1ece00e" providerId="ADAL" clId="{6D417620-A3B0-4959-AC30-A0740ECB1723}" dt="2023-05-07T00:11:43.249" v="3241" actId="113"/>
          <ac:spMkLst>
            <pc:docMk/>
            <pc:sldMk cId="2690922218" sldId="269"/>
            <ac:spMk id="88" creationId="{A79A2120-C623-773B-569B-A317E4537134}"/>
          </ac:spMkLst>
        </pc:spChg>
        <pc:spChg chg="del mod">
          <ac:chgData name="Ding, Xiaoning" userId="9ac2a0e3-8f3b-4297-9bcf-c35ab1ece00e" providerId="ADAL" clId="{6D417620-A3B0-4959-AC30-A0740ECB1723}" dt="2023-04-28T11:47:16.900" v="2016" actId="478"/>
          <ac:spMkLst>
            <pc:docMk/>
            <pc:sldMk cId="2690922218" sldId="269"/>
            <ac:spMk id="92" creationId="{87A206BA-9D91-61D6-135A-6C651BC744CF}"/>
          </ac:spMkLst>
        </pc:spChg>
        <pc:spChg chg="mod">
          <ac:chgData name="Ding, Xiaoning" userId="9ac2a0e3-8f3b-4297-9bcf-c35ab1ece00e" providerId="ADAL" clId="{6D417620-A3B0-4959-AC30-A0740ECB1723}" dt="2023-05-07T00:08:12.070" v="3193" actId="1076"/>
          <ac:spMkLst>
            <pc:docMk/>
            <pc:sldMk cId="2690922218" sldId="269"/>
            <ac:spMk id="95" creationId="{A3727ABD-54C0-F53B-748C-05214F5624F9}"/>
          </ac:spMkLst>
        </pc:spChg>
        <pc:spChg chg="add del">
          <ac:chgData name="Ding, Xiaoning" userId="9ac2a0e3-8f3b-4297-9bcf-c35ab1ece00e" providerId="ADAL" clId="{6D417620-A3B0-4959-AC30-A0740ECB1723}" dt="2023-04-27T13:47:25.091" v="1680" actId="478"/>
          <ac:spMkLst>
            <pc:docMk/>
            <pc:sldMk cId="2690922218" sldId="269"/>
            <ac:spMk id="96" creationId="{38E76674-2827-C484-760E-1A4F594B6C2F}"/>
          </ac:spMkLst>
        </pc:spChg>
        <pc:spChg chg="del">
          <ac:chgData name="Ding, Xiaoning" userId="9ac2a0e3-8f3b-4297-9bcf-c35ab1ece00e" providerId="ADAL" clId="{6D417620-A3B0-4959-AC30-A0740ECB1723}" dt="2023-04-27T13:47:25.091" v="1680" actId="478"/>
          <ac:spMkLst>
            <pc:docMk/>
            <pc:sldMk cId="2690922218" sldId="269"/>
            <ac:spMk id="97" creationId="{137F420F-5238-B61F-106E-B81E059D5811}"/>
          </ac:spMkLst>
        </pc:spChg>
        <pc:spChg chg="add del">
          <ac:chgData name="Ding, Xiaoning" userId="9ac2a0e3-8f3b-4297-9bcf-c35ab1ece00e" providerId="ADAL" clId="{6D417620-A3B0-4959-AC30-A0740ECB1723}" dt="2023-04-27T13:47:25.091" v="1680" actId="478"/>
          <ac:spMkLst>
            <pc:docMk/>
            <pc:sldMk cId="2690922218" sldId="269"/>
            <ac:spMk id="104" creationId="{653C3EB8-8D26-C286-C3DC-FD7AE1DEAA3F}"/>
          </ac:spMkLst>
        </pc:spChg>
        <pc:spChg chg="del">
          <ac:chgData name="Ding, Xiaoning" userId="9ac2a0e3-8f3b-4297-9bcf-c35ab1ece00e" providerId="ADAL" clId="{6D417620-A3B0-4959-AC30-A0740ECB1723}" dt="2023-04-27T13:47:25.091" v="1680" actId="478"/>
          <ac:spMkLst>
            <pc:docMk/>
            <pc:sldMk cId="2690922218" sldId="269"/>
            <ac:spMk id="105" creationId="{D0AAC8B5-9528-85E3-A5C1-7774FEC298B1}"/>
          </ac:spMkLst>
        </pc:spChg>
        <pc:spChg chg="add del">
          <ac:chgData name="Ding, Xiaoning" userId="9ac2a0e3-8f3b-4297-9bcf-c35ab1ece00e" providerId="ADAL" clId="{6D417620-A3B0-4959-AC30-A0740ECB1723}" dt="2023-04-27T13:47:25.091" v="1680" actId="478"/>
          <ac:spMkLst>
            <pc:docMk/>
            <pc:sldMk cId="2690922218" sldId="269"/>
            <ac:spMk id="106" creationId="{44CB6C04-9ACA-3DD2-1F47-469BEE354C54}"/>
          </ac:spMkLst>
        </pc:spChg>
        <pc:spChg chg="del">
          <ac:chgData name="Ding, Xiaoning" userId="9ac2a0e3-8f3b-4297-9bcf-c35ab1ece00e" providerId="ADAL" clId="{6D417620-A3B0-4959-AC30-A0740ECB1723}" dt="2023-04-27T13:47:25.091" v="1680" actId="478"/>
          <ac:spMkLst>
            <pc:docMk/>
            <pc:sldMk cId="2690922218" sldId="269"/>
            <ac:spMk id="107" creationId="{15DA53FD-0D73-2748-DA55-D786E788555A}"/>
          </ac:spMkLst>
        </pc:spChg>
        <pc:spChg chg="add del">
          <ac:chgData name="Ding, Xiaoning" userId="9ac2a0e3-8f3b-4297-9bcf-c35ab1ece00e" providerId="ADAL" clId="{6D417620-A3B0-4959-AC30-A0740ECB1723}" dt="2023-04-27T13:47:25.091" v="1680" actId="478"/>
          <ac:spMkLst>
            <pc:docMk/>
            <pc:sldMk cId="2690922218" sldId="269"/>
            <ac:spMk id="108" creationId="{84C6760B-AEB9-3ADC-1171-0E26604DFB3E}"/>
          </ac:spMkLst>
        </pc:spChg>
        <pc:spChg chg="add del mod">
          <ac:chgData name="Ding, Xiaoning" userId="9ac2a0e3-8f3b-4297-9bcf-c35ab1ece00e" providerId="ADAL" clId="{6D417620-A3B0-4959-AC30-A0740ECB1723}" dt="2023-04-27T13:47:35.686" v="1681" actId="1076"/>
          <ac:spMkLst>
            <pc:docMk/>
            <pc:sldMk cId="2690922218" sldId="269"/>
            <ac:spMk id="116" creationId="{47626543-0325-346E-7A31-0FB7146197A6}"/>
          </ac:spMkLst>
        </pc:spChg>
        <pc:grpChg chg="del">
          <ac:chgData name="Ding, Xiaoning" userId="9ac2a0e3-8f3b-4297-9bcf-c35ab1ece00e" providerId="ADAL" clId="{6D417620-A3B0-4959-AC30-A0740ECB1723}" dt="2023-05-07T14:03:25.550" v="3292" actId="478"/>
          <ac:grpSpMkLst>
            <pc:docMk/>
            <pc:sldMk cId="2690922218" sldId="269"/>
            <ac:grpSpMk id="3" creationId="{9C092823-5A5D-ACFC-C3A8-CED5D0B7487C}"/>
          </ac:grpSpMkLst>
        </pc:grpChg>
        <pc:grpChg chg="add mod">
          <ac:chgData name="Ding, Xiaoning" userId="9ac2a0e3-8f3b-4297-9bcf-c35ab1ece00e" providerId="ADAL" clId="{6D417620-A3B0-4959-AC30-A0740ECB1723}" dt="2023-04-27T13:46:43.551" v="1674" actId="571"/>
          <ac:grpSpMkLst>
            <pc:docMk/>
            <pc:sldMk cId="2690922218" sldId="269"/>
            <ac:grpSpMk id="4" creationId="{4FC3AAA0-786F-5E66-239A-D79F538EC74A}"/>
          </ac:grpSpMkLst>
        </pc:grpChg>
        <pc:grpChg chg="add mod">
          <ac:chgData name="Ding, Xiaoning" userId="9ac2a0e3-8f3b-4297-9bcf-c35ab1ece00e" providerId="ADAL" clId="{6D417620-A3B0-4959-AC30-A0740ECB1723}" dt="2023-04-27T13:47:10.089" v="1677" actId="571"/>
          <ac:grpSpMkLst>
            <pc:docMk/>
            <pc:sldMk cId="2690922218" sldId="269"/>
            <ac:grpSpMk id="9" creationId="{33E19578-4571-AF09-2D6B-D4B9DA35F7EE}"/>
          </ac:grpSpMkLst>
        </pc:grpChg>
        <pc:grpChg chg="del">
          <ac:chgData name="Ding, Xiaoning" userId="9ac2a0e3-8f3b-4297-9bcf-c35ab1ece00e" providerId="ADAL" clId="{6D417620-A3B0-4959-AC30-A0740ECB1723}" dt="2023-04-27T13:46:35.483" v="1672" actId="478"/>
          <ac:grpSpMkLst>
            <pc:docMk/>
            <pc:sldMk cId="2690922218" sldId="269"/>
            <ac:grpSpMk id="37" creationId="{719F2A6B-3FE7-8B83-5B37-E85886334A28}"/>
          </ac:grpSpMkLst>
        </pc:grpChg>
        <pc:grpChg chg="del">
          <ac:chgData name="Ding, Xiaoning" userId="9ac2a0e3-8f3b-4297-9bcf-c35ab1ece00e" providerId="ADAL" clId="{6D417620-A3B0-4959-AC30-A0740ECB1723}" dt="2023-04-27T13:46:36.780" v="1673" actId="478"/>
          <ac:grpSpMkLst>
            <pc:docMk/>
            <pc:sldMk cId="2690922218" sldId="269"/>
            <ac:grpSpMk id="47" creationId="{48C6772A-DCDB-ADB3-9BB2-0184E89714DE}"/>
          </ac:grpSpMkLst>
        </pc:grpChg>
        <pc:grpChg chg="mod">
          <ac:chgData name="Ding, Xiaoning" userId="9ac2a0e3-8f3b-4297-9bcf-c35ab1ece00e" providerId="ADAL" clId="{6D417620-A3B0-4959-AC30-A0740ECB1723}" dt="2023-05-07T14:06:48.699" v="3315" actId="1076"/>
          <ac:grpSpMkLst>
            <pc:docMk/>
            <pc:sldMk cId="2690922218" sldId="269"/>
            <ac:grpSpMk id="93" creationId="{778F4FBD-2A44-9D8B-47AB-502D9E74902F}"/>
          </ac:grpSpMkLst>
        </pc:grpChg>
        <pc:grpChg chg="add del">
          <ac:chgData name="Ding, Xiaoning" userId="9ac2a0e3-8f3b-4297-9bcf-c35ab1ece00e" providerId="ADAL" clId="{6D417620-A3B0-4959-AC30-A0740ECB1723}" dt="2023-04-27T13:47:25.091" v="1680" actId="478"/>
          <ac:grpSpMkLst>
            <pc:docMk/>
            <pc:sldMk cId="2690922218" sldId="269"/>
            <ac:grpSpMk id="98" creationId="{BBE8660A-E9BF-2BFC-1AD4-5E8043E6EE0E}"/>
          </ac:grpSpMkLst>
        </pc:grpChg>
        <pc:grpChg chg="del">
          <ac:chgData name="Ding, Xiaoning" userId="9ac2a0e3-8f3b-4297-9bcf-c35ab1ece00e" providerId="ADAL" clId="{6D417620-A3B0-4959-AC30-A0740ECB1723}" dt="2023-04-27T13:47:25.091" v="1680" actId="478"/>
          <ac:grpSpMkLst>
            <pc:docMk/>
            <pc:sldMk cId="2690922218" sldId="269"/>
            <ac:grpSpMk id="101" creationId="{2D2A0B4E-5996-3574-AD92-DB0F4571CA83}"/>
          </ac:grpSpMkLst>
        </pc:grpChg>
        <pc:grpChg chg="add del">
          <ac:chgData name="Ding, Xiaoning" userId="9ac2a0e3-8f3b-4297-9bcf-c35ab1ece00e" providerId="ADAL" clId="{6D417620-A3B0-4959-AC30-A0740ECB1723}" dt="2023-04-27T13:47:25.091" v="1680" actId="478"/>
          <ac:grpSpMkLst>
            <pc:docMk/>
            <pc:sldMk cId="2690922218" sldId="269"/>
            <ac:grpSpMk id="109" creationId="{CB2C040B-E686-1318-23BA-013C99EA08FB}"/>
          </ac:grpSpMkLst>
        </pc:grpChg>
        <pc:grpChg chg="add del mod">
          <ac:chgData name="Ding, Xiaoning" userId="9ac2a0e3-8f3b-4297-9bcf-c35ab1ece00e" providerId="ADAL" clId="{6D417620-A3B0-4959-AC30-A0740ECB1723}" dt="2023-04-27T13:47:35.686" v="1681" actId="1076"/>
          <ac:grpSpMkLst>
            <pc:docMk/>
            <pc:sldMk cId="2690922218" sldId="269"/>
            <ac:grpSpMk id="112" creationId="{2596F941-EFBB-7589-6BB0-3B4702AA2A4B}"/>
          </ac:grpSpMkLst>
        </pc:grpChg>
        <pc:grpChg chg="add del">
          <ac:chgData name="Ding, Xiaoning" userId="9ac2a0e3-8f3b-4297-9bcf-c35ab1ece00e" providerId="ADAL" clId="{6D417620-A3B0-4959-AC30-A0740ECB1723}" dt="2023-04-27T13:47:25.091" v="1680" actId="478"/>
          <ac:grpSpMkLst>
            <pc:docMk/>
            <pc:sldMk cId="2690922218" sldId="269"/>
            <ac:grpSpMk id="117" creationId="{C3AA4211-2FCD-52B0-C2C3-53834431D99F}"/>
          </ac:grpSpMkLst>
        </pc:grpChg>
        <pc:picChg chg="add mod">
          <ac:chgData name="Ding, Xiaoning" userId="9ac2a0e3-8f3b-4297-9bcf-c35ab1ece00e" providerId="ADAL" clId="{6D417620-A3B0-4959-AC30-A0740ECB1723}" dt="2023-05-07T14:04:29.637" v="3307" actId="113"/>
          <ac:picMkLst>
            <pc:docMk/>
            <pc:sldMk cId="2690922218" sldId="269"/>
            <ac:picMk id="34" creationId="{FA408C83-68D7-3E25-A130-823111875F33}"/>
          </ac:picMkLst>
        </pc:picChg>
        <pc:cxnChg chg="add del mod">
          <ac:chgData name="Ding, Xiaoning" userId="9ac2a0e3-8f3b-4297-9bcf-c35ab1ece00e" providerId="ADAL" clId="{6D417620-A3B0-4959-AC30-A0740ECB1723}" dt="2023-05-07T14:03:50.566" v="3296" actId="478"/>
          <ac:cxnSpMkLst>
            <pc:docMk/>
            <pc:sldMk cId="2690922218" sldId="269"/>
            <ac:cxnSpMk id="21" creationId="{FD1D17D5-A6B8-CBEB-17B5-F5D77D2B8EBB}"/>
          </ac:cxnSpMkLst>
        </pc:cxnChg>
      </pc:sldChg>
      <pc:sldChg chg="addSp delSp modSp mod addAnim delAnim modAnim">
        <pc:chgData name="Ding, Xiaoning" userId="9ac2a0e3-8f3b-4297-9bcf-c35ab1ece00e" providerId="ADAL" clId="{6D417620-A3B0-4959-AC30-A0740ECB1723}" dt="2023-05-07T20:42:14.948" v="4329"/>
        <pc:sldMkLst>
          <pc:docMk/>
          <pc:sldMk cId="2450292338" sldId="270"/>
        </pc:sldMkLst>
        <pc:spChg chg="mod">
          <ac:chgData name="Ding, Xiaoning" userId="9ac2a0e3-8f3b-4297-9bcf-c35ab1ece00e" providerId="ADAL" clId="{6D417620-A3B0-4959-AC30-A0740ECB1723}" dt="2023-05-07T19:39:18.850" v="4148" actId="20577"/>
          <ac:spMkLst>
            <pc:docMk/>
            <pc:sldMk cId="2450292338" sldId="270"/>
            <ac:spMk id="2" creationId="{7303E313-5A5C-4F4D-8485-0AEB5DA0D84B}"/>
          </ac:spMkLst>
        </pc:spChg>
        <pc:spChg chg="del">
          <ac:chgData name="Ding, Xiaoning" userId="9ac2a0e3-8f3b-4297-9bcf-c35ab1ece00e" providerId="ADAL" clId="{6D417620-A3B0-4959-AC30-A0740ECB1723}" dt="2023-05-07T19:43:30.171" v="4149" actId="478"/>
          <ac:spMkLst>
            <pc:docMk/>
            <pc:sldMk cId="2450292338" sldId="270"/>
            <ac:spMk id="3" creationId="{4DAD8B65-551C-F5AF-3B03-3D0E628C2187}"/>
          </ac:spMkLst>
        </pc:spChg>
        <pc:spChg chg="add del mod">
          <ac:chgData name="Ding, Xiaoning" userId="9ac2a0e3-8f3b-4297-9bcf-c35ab1ece00e" providerId="ADAL" clId="{6D417620-A3B0-4959-AC30-A0740ECB1723}" dt="2023-05-07T20:31:32.913" v="4267" actId="1035"/>
          <ac:spMkLst>
            <pc:docMk/>
            <pc:sldMk cId="2450292338" sldId="270"/>
            <ac:spMk id="8" creationId="{6754104D-D544-328B-8F24-415C0305516D}"/>
          </ac:spMkLst>
        </pc:spChg>
        <pc:spChg chg="add del mod">
          <ac:chgData name="Ding, Xiaoning" userId="9ac2a0e3-8f3b-4297-9bcf-c35ab1ece00e" providerId="ADAL" clId="{6D417620-A3B0-4959-AC30-A0740ECB1723}" dt="2023-05-07T20:31:40.908" v="4279" actId="1036"/>
          <ac:spMkLst>
            <pc:docMk/>
            <pc:sldMk cId="2450292338" sldId="270"/>
            <ac:spMk id="9" creationId="{7F985259-EE2B-2B25-07D6-5BC4E39A07DC}"/>
          </ac:spMkLst>
        </pc:spChg>
        <pc:spChg chg="add del mod">
          <ac:chgData name="Ding, Xiaoning" userId="9ac2a0e3-8f3b-4297-9bcf-c35ab1ece00e" providerId="ADAL" clId="{6D417620-A3B0-4959-AC30-A0740ECB1723}" dt="2023-05-07T19:44:22.990" v="4152" actId="478"/>
          <ac:spMkLst>
            <pc:docMk/>
            <pc:sldMk cId="2450292338" sldId="270"/>
            <ac:spMk id="15" creationId="{3ADA8E5C-B900-B16E-DEC8-823BE5F7C419}"/>
          </ac:spMkLst>
        </pc:spChg>
        <pc:spChg chg="add del mod">
          <ac:chgData name="Ding, Xiaoning" userId="9ac2a0e3-8f3b-4297-9bcf-c35ab1ece00e" providerId="ADAL" clId="{6D417620-A3B0-4959-AC30-A0740ECB1723}" dt="2023-05-07T19:46:16.061" v="4163" actId="478"/>
          <ac:spMkLst>
            <pc:docMk/>
            <pc:sldMk cId="2450292338" sldId="270"/>
            <ac:spMk id="16" creationId="{B35F6495-87E5-BF8F-B582-DA4835975326}"/>
          </ac:spMkLst>
        </pc:spChg>
        <pc:spChg chg="add del mod">
          <ac:chgData name="Ding, Xiaoning" userId="9ac2a0e3-8f3b-4297-9bcf-c35ab1ece00e" providerId="ADAL" clId="{6D417620-A3B0-4959-AC30-A0740ECB1723}" dt="2023-05-07T19:46:13.988" v="4162" actId="478"/>
          <ac:spMkLst>
            <pc:docMk/>
            <pc:sldMk cId="2450292338" sldId="270"/>
            <ac:spMk id="17" creationId="{6D5A0B23-395F-06B8-5E82-71A84872DDA7}"/>
          </ac:spMkLst>
        </pc:spChg>
        <pc:spChg chg="add mod">
          <ac:chgData name="Ding, Xiaoning" userId="9ac2a0e3-8f3b-4297-9bcf-c35ab1ece00e" providerId="ADAL" clId="{6D417620-A3B0-4959-AC30-A0740ECB1723}" dt="2023-05-07T20:33:15.556" v="4292" actId="2711"/>
          <ac:spMkLst>
            <pc:docMk/>
            <pc:sldMk cId="2450292338" sldId="270"/>
            <ac:spMk id="33" creationId="{59BC83E0-67E1-549F-CBCF-DAAFB342308B}"/>
          </ac:spMkLst>
        </pc:spChg>
        <pc:spChg chg="add mod">
          <ac:chgData name="Ding, Xiaoning" userId="9ac2a0e3-8f3b-4297-9bcf-c35ab1ece00e" providerId="ADAL" clId="{6D417620-A3B0-4959-AC30-A0740ECB1723}" dt="2023-05-07T20:36:01.821" v="4308" actId="164"/>
          <ac:spMkLst>
            <pc:docMk/>
            <pc:sldMk cId="2450292338" sldId="270"/>
            <ac:spMk id="34" creationId="{FB0FAE4F-E105-CBD4-0F41-A78063B4D4FB}"/>
          </ac:spMkLst>
        </pc:spChg>
        <pc:spChg chg="add mod ord">
          <ac:chgData name="Ding, Xiaoning" userId="9ac2a0e3-8f3b-4297-9bcf-c35ab1ece00e" providerId="ADAL" clId="{6D417620-A3B0-4959-AC30-A0740ECB1723}" dt="2023-05-07T20:36:01.821" v="4308" actId="164"/>
          <ac:spMkLst>
            <pc:docMk/>
            <pc:sldMk cId="2450292338" sldId="270"/>
            <ac:spMk id="35" creationId="{8C8D4456-94CE-9076-0ED4-854FC6275BE7}"/>
          </ac:spMkLst>
        </pc:spChg>
        <pc:spChg chg="add mod ord">
          <ac:chgData name="Ding, Xiaoning" userId="9ac2a0e3-8f3b-4297-9bcf-c35ab1ece00e" providerId="ADAL" clId="{6D417620-A3B0-4959-AC30-A0740ECB1723}" dt="2023-05-07T20:36:01.821" v="4308" actId="164"/>
          <ac:spMkLst>
            <pc:docMk/>
            <pc:sldMk cId="2450292338" sldId="270"/>
            <ac:spMk id="36" creationId="{AE30DB2D-8351-3D36-9B33-C379AA2332EB}"/>
          </ac:spMkLst>
        </pc:spChg>
        <pc:grpChg chg="add mod">
          <ac:chgData name="Ding, Xiaoning" userId="9ac2a0e3-8f3b-4297-9bcf-c35ab1ece00e" providerId="ADAL" clId="{6D417620-A3B0-4959-AC30-A0740ECB1723}" dt="2023-05-07T20:36:01.821" v="4308" actId="164"/>
          <ac:grpSpMkLst>
            <pc:docMk/>
            <pc:sldMk cId="2450292338" sldId="270"/>
            <ac:grpSpMk id="37" creationId="{FFB56B2D-3874-9029-D65D-C9D04A5CAE8B}"/>
          </ac:grpSpMkLst>
        </pc:grpChg>
        <pc:graphicFrameChg chg="add mod">
          <ac:chgData name="Ding, Xiaoning" userId="9ac2a0e3-8f3b-4297-9bcf-c35ab1ece00e" providerId="ADAL" clId="{6D417620-A3B0-4959-AC30-A0740ECB1723}" dt="2023-05-07T20:32:14.722" v="4283" actId="12788"/>
          <ac:graphicFrameMkLst>
            <pc:docMk/>
            <pc:sldMk cId="2450292338" sldId="270"/>
            <ac:graphicFrameMk id="6" creationId="{C662C8B0-EC18-A9ED-1597-727186ADB47E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19:55:35.333" v="4206" actId="478"/>
          <ac:graphicFrameMkLst>
            <pc:docMk/>
            <pc:sldMk cId="2450292338" sldId="270"/>
            <ac:graphicFrameMk id="7" creationId="{970908E0-6A9D-2AA8-4E12-F82B13B4A569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20:32:09.146" v="4282" actId="12788"/>
          <ac:graphicFrameMkLst>
            <pc:docMk/>
            <pc:sldMk cId="2450292338" sldId="270"/>
            <ac:graphicFrameMk id="10" creationId="{7768923A-6A8B-82A2-E829-FA967E1B90E2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20:32:09.146" v="4282" actId="12788"/>
          <ac:graphicFrameMkLst>
            <pc:docMk/>
            <pc:sldMk cId="2450292338" sldId="270"/>
            <ac:graphicFrameMk id="11" creationId="{F0B7EBA9-AD1F-B085-3C63-4DE394CAC20A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19:48:26.870" v="4192" actId="478"/>
          <ac:graphicFrameMkLst>
            <pc:docMk/>
            <pc:sldMk cId="2450292338" sldId="270"/>
            <ac:graphicFrameMk id="12" creationId="{0C360A94-3AD9-5DB0-E6D8-0C133EE3D97F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19:44:22.990" v="4152" actId="478"/>
          <ac:graphicFrameMkLst>
            <pc:docMk/>
            <pc:sldMk cId="2450292338" sldId="270"/>
            <ac:graphicFrameMk id="13" creationId="{534A9610-C030-6109-454D-B55D29EFE6E9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19:44:22.990" v="4152" actId="478"/>
          <ac:graphicFrameMkLst>
            <pc:docMk/>
            <pc:sldMk cId="2450292338" sldId="270"/>
            <ac:graphicFrameMk id="14" creationId="{9BA48CFC-E9F8-0F7D-F56B-11649813A247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20:32:14.722" v="4283" actId="12788"/>
          <ac:graphicFrameMkLst>
            <pc:docMk/>
            <pc:sldMk cId="2450292338" sldId="270"/>
            <ac:graphicFrameMk id="18" creationId="{2860BF96-45F6-0433-C13D-88A2E6AA5850}"/>
          </ac:graphicFrameMkLst>
        </pc:graphicFrameChg>
        <pc:graphicFrameChg chg="add mod modGraphic">
          <ac:chgData name="Ding, Xiaoning" userId="9ac2a0e3-8f3b-4297-9bcf-c35ab1ece00e" providerId="ADAL" clId="{6D417620-A3B0-4959-AC30-A0740ECB1723}" dt="2023-05-07T19:48:56.737" v="4197" actId="1076"/>
          <ac:graphicFrameMkLst>
            <pc:docMk/>
            <pc:sldMk cId="2450292338" sldId="270"/>
            <ac:graphicFrameMk id="20" creationId="{FB872CF2-5FA8-1099-0667-E3D87D61F8BE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19:48:56.737" v="4197" actId="1076"/>
          <ac:graphicFrameMkLst>
            <pc:docMk/>
            <pc:sldMk cId="2450292338" sldId="270"/>
            <ac:graphicFrameMk id="22" creationId="{E102EC1D-F22A-79A3-F253-C3C711DC509A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19:48:56.737" v="4197" actId="1076"/>
          <ac:graphicFrameMkLst>
            <pc:docMk/>
            <pc:sldMk cId="2450292338" sldId="270"/>
            <ac:graphicFrameMk id="23" creationId="{02348488-98A2-607A-4E04-D6FC0946B312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19:49:11.532" v="4204" actId="1037"/>
          <ac:graphicFrameMkLst>
            <pc:docMk/>
            <pc:sldMk cId="2450292338" sldId="270"/>
            <ac:graphicFrameMk id="24" creationId="{E0151B14-1004-2CB1-B1A6-54E139FEAA29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19:49:11.532" v="4204" actId="1037"/>
          <ac:graphicFrameMkLst>
            <pc:docMk/>
            <pc:sldMk cId="2450292338" sldId="270"/>
            <ac:graphicFrameMk id="25" creationId="{946EC3E6-F05D-3097-80A4-F5136315E033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19:49:11.532" v="4204" actId="1037"/>
          <ac:graphicFrameMkLst>
            <pc:docMk/>
            <pc:sldMk cId="2450292338" sldId="270"/>
            <ac:graphicFrameMk id="26" creationId="{C46E7ADE-BF32-B4AE-E7AE-4833D50A7F6C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19:55:32.493" v="4205" actId="478"/>
          <ac:graphicFrameMkLst>
            <pc:docMk/>
            <pc:sldMk cId="2450292338" sldId="270"/>
            <ac:graphicFrameMk id="27" creationId="{9C607F8E-61AC-23ED-3F5F-680A861FFA40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19:48:44.047" v="4195" actId="478"/>
          <ac:graphicFrameMkLst>
            <pc:docMk/>
            <pc:sldMk cId="2450292338" sldId="270"/>
            <ac:graphicFrameMk id="28" creationId="{6A7C7299-AAE1-4674-7ED4-A6FBB9EF3098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19:48:46.308" v="4196" actId="478"/>
          <ac:graphicFrameMkLst>
            <pc:docMk/>
            <pc:sldMk cId="2450292338" sldId="270"/>
            <ac:graphicFrameMk id="29" creationId="{A01FD0C3-DDD2-3883-2F64-64D39FE6272A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20:32:09.146" v="4282" actId="12788"/>
          <ac:graphicFrameMkLst>
            <pc:docMk/>
            <pc:sldMk cId="2450292338" sldId="270"/>
            <ac:graphicFrameMk id="30" creationId="{1C576E3B-C468-96E5-CE77-AD7811BC2E1D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20:32:14.722" v="4283" actId="12788"/>
          <ac:graphicFrameMkLst>
            <pc:docMk/>
            <pc:sldMk cId="2450292338" sldId="270"/>
            <ac:graphicFrameMk id="31" creationId="{7EA2DB41-3C62-C93C-DAD6-B3A7E3BE13A7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20:32:14.722" v="4283" actId="12788"/>
          <ac:graphicFrameMkLst>
            <pc:docMk/>
            <pc:sldMk cId="2450292338" sldId="270"/>
            <ac:graphicFrameMk id="32" creationId="{8036ED16-14F6-2A04-638F-CC2C48082254}"/>
          </ac:graphicFrameMkLst>
        </pc:graphicFrameChg>
        <pc:picChg chg="add mod">
          <ac:chgData name="Ding, Xiaoning" userId="9ac2a0e3-8f3b-4297-9bcf-c35ab1ece00e" providerId="ADAL" clId="{6D417620-A3B0-4959-AC30-A0740ECB1723}" dt="2023-05-07T20:41:53.233" v="4325" actId="1076"/>
          <ac:picMkLst>
            <pc:docMk/>
            <pc:sldMk cId="2450292338" sldId="270"/>
            <ac:picMk id="39" creationId="{F6897005-17F3-AEDD-7D04-F9431BC85189}"/>
          </ac:picMkLst>
        </pc:picChg>
        <pc:picChg chg="add mod">
          <ac:chgData name="Ding, Xiaoning" userId="9ac2a0e3-8f3b-4297-9bcf-c35ab1ece00e" providerId="ADAL" clId="{6D417620-A3B0-4959-AC30-A0740ECB1723}" dt="2023-05-07T20:41:57.014" v="4326" actId="571"/>
          <ac:picMkLst>
            <pc:docMk/>
            <pc:sldMk cId="2450292338" sldId="270"/>
            <ac:picMk id="40" creationId="{204A3BA6-8FF1-7021-9504-70103E679FD2}"/>
          </ac:picMkLst>
        </pc:picChg>
        <pc:cxnChg chg="add mod">
          <ac:chgData name="Ding, Xiaoning" userId="9ac2a0e3-8f3b-4297-9bcf-c35ab1ece00e" providerId="ADAL" clId="{6D417620-A3B0-4959-AC30-A0740ECB1723}" dt="2023-05-07T19:46:05.008" v="4159" actId="1076"/>
          <ac:cxnSpMkLst>
            <pc:docMk/>
            <pc:sldMk cId="2450292338" sldId="270"/>
            <ac:cxnSpMk id="19" creationId="{4492DFF5-317A-3FD7-6CD2-4E8842403BA1}"/>
          </ac:cxnSpMkLst>
        </pc:cxnChg>
      </pc:sldChg>
      <pc:sldChg chg="del">
        <pc:chgData name="Ding, Xiaoning" userId="9ac2a0e3-8f3b-4297-9bcf-c35ab1ece00e" providerId="ADAL" clId="{6D417620-A3B0-4959-AC30-A0740ECB1723}" dt="2023-05-07T22:29:25.258" v="4687" actId="47"/>
        <pc:sldMkLst>
          <pc:docMk/>
          <pc:sldMk cId="511622864" sldId="271"/>
        </pc:sldMkLst>
      </pc:sldChg>
      <pc:sldChg chg="modSp mod modAnim">
        <pc:chgData name="Ding, Xiaoning" userId="9ac2a0e3-8f3b-4297-9bcf-c35ab1ece00e" providerId="ADAL" clId="{6D417620-A3B0-4959-AC30-A0740ECB1723}" dt="2023-05-08T04:29:15.630" v="6214" actId="14100"/>
        <pc:sldMkLst>
          <pc:docMk/>
          <pc:sldMk cId="111998693" sldId="272"/>
        </pc:sldMkLst>
        <pc:spChg chg="mod">
          <ac:chgData name="Ding, Xiaoning" userId="9ac2a0e3-8f3b-4297-9bcf-c35ab1ece00e" providerId="ADAL" clId="{6D417620-A3B0-4959-AC30-A0740ECB1723}" dt="2023-05-07T22:36:38.416" v="4714" actId="1076"/>
          <ac:spMkLst>
            <pc:docMk/>
            <pc:sldMk cId="111998693" sldId="272"/>
            <ac:spMk id="2" creationId="{EDC397CA-C0BA-97D2-051E-8B0E8BE45700}"/>
          </ac:spMkLst>
        </pc:spChg>
        <pc:spChg chg="mod">
          <ac:chgData name="Ding, Xiaoning" userId="9ac2a0e3-8f3b-4297-9bcf-c35ab1ece00e" providerId="ADAL" clId="{6D417620-A3B0-4959-AC30-A0740ECB1723}" dt="2023-05-08T04:29:15.630" v="6214" actId="14100"/>
          <ac:spMkLst>
            <pc:docMk/>
            <pc:sldMk cId="111998693" sldId="272"/>
            <ac:spMk id="3" creationId="{0E31FD79-0290-2C24-0D97-0AC91F040925}"/>
          </ac:spMkLst>
        </pc:spChg>
      </pc:sldChg>
      <pc:sldChg chg="addSp modSp mod modAnim">
        <pc:chgData name="Ding, Xiaoning" userId="9ac2a0e3-8f3b-4297-9bcf-c35ab1ece00e" providerId="ADAL" clId="{6D417620-A3B0-4959-AC30-A0740ECB1723}" dt="2023-05-08T15:01:23.304" v="8071" actId="14100"/>
        <pc:sldMkLst>
          <pc:docMk/>
          <pc:sldMk cId="2450944930" sldId="273"/>
        </pc:sldMkLst>
        <pc:spChg chg="mod">
          <ac:chgData name="Ding, Xiaoning" userId="9ac2a0e3-8f3b-4297-9bcf-c35ab1ece00e" providerId="ADAL" clId="{6D417620-A3B0-4959-AC30-A0740ECB1723}" dt="2023-05-08T14:50:25.598" v="7660" actId="14100"/>
          <ac:spMkLst>
            <pc:docMk/>
            <pc:sldMk cId="2450944930" sldId="273"/>
            <ac:spMk id="2" creationId="{809288E2-2322-497D-A8B0-478BDA3A194F}"/>
          </ac:spMkLst>
        </pc:spChg>
        <pc:spChg chg="mod">
          <ac:chgData name="Ding, Xiaoning" userId="9ac2a0e3-8f3b-4297-9bcf-c35ab1ece00e" providerId="ADAL" clId="{6D417620-A3B0-4959-AC30-A0740ECB1723}" dt="2023-05-08T15:00:40.117" v="8015" actId="14100"/>
          <ac:spMkLst>
            <pc:docMk/>
            <pc:sldMk cId="2450944930" sldId="273"/>
            <ac:spMk id="3" creationId="{4E6D93DC-CF07-81D8-8E9D-FB9F6A08CEC2}"/>
          </ac:spMkLst>
        </pc:spChg>
        <pc:spChg chg="add mod">
          <ac:chgData name="Ding, Xiaoning" userId="9ac2a0e3-8f3b-4297-9bcf-c35ab1ece00e" providerId="ADAL" clId="{6D417620-A3B0-4959-AC30-A0740ECB1723}" dt="2023-05-08T15:01:23.304" v="8071" actId="14100"/>
          <ac:spMkLst>
            <pc:docMk/>
            <pc:sldMk cId="2450944930" sldId="273"/>
            <ac:spMk id="6" creationId="{45ABD269-0DEB-E1E3-1359-79BC0C10925D}"/>
          </ac:spMkLst>
        </pc:spChg>
      </pc:sldChg>
      <pc:sldChg chg="addSp delSp modSp mod delAnim modAnim">
        <pc:chgData name="Ding, Xiaoning" userId="9ac2a0e3-8f3b-4297-9bcf-c35ab1ece00e" providerId="ADAL" clId="{6D417620-A3B0-4959-AC30-A0740ECB1723}" dt="2023-05-07T22:29:20.457" v="4686" actId="571"/>
        <pc:sldMkLst>
          <pc:docMk/>
          <pc:sldMk cId="1446508293" sldId="275"/>
        </pc:sldMkLst>
        <pc:spChg chg="mod">
          <ac:chgData name="Ding, Xiaoning" userId="9ac2a0e3-8f3b-4297-9bcf-c35ab1ece00e" providerId="ADAL" clId="{6D417620-A3B0-4959-AC30-A0740ECB1723}" dt="2023-05-07T20:43:57.978" v="4380" actId="1076"/>
          <ac:spMkLst>
            <pc:docMk/>
            <pc:sldMk cId="1446508293" sldId="275"/>
            <ac:spMk id="2" creationId="{05129172-000A-5509-F73C-3C88698EA46E}"/>
          </ac:spMkLst>
        </pc:spChg>
        <pc:spChg chg="del">
          <ac:chgData name="Ding, Xiaoning" userId="9ac2a0e3-8f3b-4297-9bcf-c35ab1ece00e" providerId="ADAL" clId="{6D417620-A3B0-4959-AC30-A0740ECB1723}" dt="2023-05-07T22:16:48.220" v="4381" actId="478"/>
          <ac:spMkLst>
            <pc:docMk/>
            <pc:sldMk cId="1446508293" sldId="275"/>
            <ac:spMk id="3" creationId="{23ADAE96-576C-FD8C-402B-13C7E5658648}"/>
          </ac:spMkLst>
        </pc:spChg>
        <pc:spChg chg="add del mod">
          <ac:chgData name="Ding, Xiaoning" userId="9ac2a0e3-8f3b-4297-9bcf-c35ab1ece00e" providerId="ADAL" clId="{6D417620-A3B0-4959-AC30-A0740ECB1723}" dt="2023-05-07T22:16:52.946" v="4382" actId="478"/>
          <ac:spMkLst>
            <pc:docMk/>
            <pc:sldMk cId="1446508293" sldId="275"/>
            <ac:spMk id="7" creationId="{7F9D32BD-1C8C-E255-CD4A-987A1C4823DC}"/>
          </ac:spMkLst>
        </pc:spChg>
        <pc:spChg chg="add mod">
          <ac:chgData name="Ding, Xiaoning" userId="9ac2a0e3-8f3b-4297-9bcf-c35ab1ece00e" providerId="ADAL" clId="{6D417620-A3B0-4959-AC30-A0740ECB1723}" dt="2023-05-07T22:25:27.259" v="4616" actId="1035"/>
          <ac:spMkLst>
            <pc:docMk/>
            <pc:sldMk cId="1446508293" sldId="275"/>
            <ac:spMk id="9" creationId="{3D0CDD0E-E19E-8B7D-DD56-4D1FF95DED6E}"/>
          </ac:spMkLst>
        </pc:spChg>
        <pc:spChg chg="add mod">
          <ac:chgData name="Ding, Xiaoning" userId="9ac2a0e3-8f3b-4297-9bcf-c35ab1ece00e" providerId="ADAL" clId="{6D417620-A3B0-4959-AC30-A0740ECB1723}" dt="2023-05-07T22:25:27.259" v="4616" actId="1035"/>
          <ac:spMkLst>
            <pc:docMk/>
            <pc:sldMk cId="1446508293" sldId="275"/>
            <ac:spMk id="10" creationId="{B789DBFD-03A8-57E9-E3A9-A77AB92468D4}"/>
          </ac:spMkLst>
        </pc:spChg>
        <pc:spChg chg="add del mod">
          <ac:chgData name="Ding, Xiaoning" userId="9ac2a0e3-8f3b-4297-9bcf-c35ab1ece00e" providerId="ADAL" clId="{6D417620-A3B0-4959-AC30-A0740ECB1723}" dt="2023-05-07T22:17:31.021" v="4482" actId="478"/>
          <ac:spMkLst>
            <pc:docMk/>
            <pc:sldMk cId="1446508293" sldId="275"/>
            <ac:spMk id="18" creationId="{B1759D35-09E7-33BD-59F2-5476A8952CA4}"/>
          </ac:spMkLst>
        </pc:spChg>
        <pc:spChg chg="mod">
          <ac:chgData name="Ding, Xiaoning" userId="9ac2a0e3-8f3b-4297-9bcf-c35ab1ece00e" providerId="ADAL" clId="{6D417620-A3B0-4959-AC30-A0740ECB1723}" dt="2023-05-07T22:16:54.766" v="4383"/>
          <ac:spMkLst>
            <pc:docMk/>
            <pc:sldMk cId="1446508293" sldId="275"/>
            <ac:spMk id="20" creationId="{40906D9D-1D41-3F6B-6A3A-8BCBAB8A68C6}"/>
          </ac:spMkLst>
        </pc:spChg>
        <pc:spChg chg="mod">
          <ac:chgData name="Ding, Xiaoning" userId="9ac2a0e3-8f3b-4297-9bcf-c35ab1ece00e" providerId="ADAL" clId="{6D417620-A3B0-4959-AC30-A0740ECB1723}" dt="2023-05-07T22:16:54.766" v="4383"/>
          <ac:spMkLst>
            <pc:docMk/>
            <pc:sldMk cId="1446508293" sldId="275"/>
            <ac:spMk id="21" creationId="{04CB757F-BFF5-EA66-62AF-A36D535ED278}"/>
          </ac:spMkLst>
        </pc:spChg>
        <pc:spChg chg="mod">
          <ac:chgData name="Ding, Xiaoning" userId="9ac2a0e3-8f3b-4297-9bcf-c35ab1ece00e" providerId="ADAL" clId="{6D417620-A3B0-4959-AC30-A0740ECB1723}" dt="2023-05-07T22:16:54.766" v="4383"/>
          <ac:spMkLst>
            <pc:docMk/>
            <pc:sldMk cId="1446508293" sldId="275"/>
            <ac:spMk id="22" creationId="{A0754E12-1CFC-0202-AF7C-0B6A2F8211D3}"/>
          </ac:spMkLst>
        </pc:spChg>
        <pc:spChg chg="add mod">
          <ac:chgData name="Ding, Xiaoning" userId="9ac2a0e3-8f3b-4297-9bcf-c35ab1ece00e" providerId="ADAL" clId="{6D417620-A3B0-4959-AC30-A0740ECB1723}" dt="2023-05-07T22:27:52.760" v="4644" actId="403"/>
          <ac:spMkLst>
            <pc:docMk/>
            <pc:sldMk cId="1446508293" sldId="275"/>
            <ac:spMk id="25" creationId="{7C5653A4-86E2-EB50-53BF-525ADBEDB615}"/>
          </ac:spMkLst>
        </pc:spChg>
        <pc:spChg chg="add mod">
          <ac:chgData name="Ding, Xiaoning" userId="9ac2a0e3-8f3b-4297-9bcf-c35ab1ece00e" providerId="ADAL" clId="{6D417620-A3B0-4959-AC30-A0740ECB1723}" dt="2023-05-07T22:25:52.457" v="4624" actId="403"/>
          <ac:spMkLst>
            <pc:docMk/>
            <pc:sldMk cId="1446508293" sldId="275"/>
            <ac:spMk id="26" creationId="{B9F8D630-80DF-D04B-9B61-6DB48D7964B8}"/>
          </ac:spMkLst>
        </pc:spChg>
        <pc:spChg chg="add del mod">
          <ac:chgData name="Ding, Xiaoning" userId="9ac2a0e3-8f3b-4297-9bcf-c35ab1ece00e" providerId="ADAL" clId="{6D417620-A3B0-4959-AC30-A0740ECB1723}" dt="2023-05-07T22:29:12.098" v="4685" actId="478"/>
          <ac:spMkLst>
            <pc:docMk/>
            <pc:sldMk cId="1446508293" sldId="275"/>
            <ac:spMk id="28" creationId="{844977CC-67D1-B4A8-6BE9-22E0F2827FEC}"/>
          </ac:spMkLst>
        </pc:spChg>
        <pc:spChg chg="add mod">
          <ac:chgData name="Ding, Xiaoning" userId="9ac2a0e3-8f3b-4297-9bcf-c35ab1ece00e" providerId="ADAL" clId="{6D417620-A3B0-4959-AC30-A0740ECB1723}" dt="2023-05-07T22:29:07.511" v="4684" actId="1076"/>
          <ac:spMkLst>
            <pc:docMk/>
            <pc:sldMk cId="1446508293" sldId="275"/>
            <ac:spMk id="33" creationId="{043A12CC-2D0F-75F5-D12F-3D3EC07059D6}"/>
          </ac:spMkLst>
        </pc:spChg>
        <pc:spChg chg="add mod">
          <ac:chgData name="Ding, Xiaoning" userId="9ac2a0e3-8f3b-4297-9bcf-c35ab1ece00e" providerId="ADAL" clId="{6D417620-A3B0-4959-AC30-A0740ECB1723}" dt="2023-05-07T22:29:20.457" v="4686" actId="571"/>
          <ac:spMkLst>
            <pc:docMk/>
            <pc:sldMk cId="1446508293" sldId="275"/>
            <ac:spMk id="37" creationId="{26BE9ED7-7EEA-8A58-8ABA-3EED1BDE0FC1}"/>
          </ac:spMkLst>
        </pc:spChg>
        <pc:grpChg chg="add del mod">
          <ac:chgData name="Ding, Xiaoning" userId="9ac2a0e3-8f3b-4297-9bcf-c35ab1ece00e" providerId="ADAL" clId="{6D417620-A3B0-4959-AC30-A0740ECB1723}" dt="2023-05-07T22:17:32.125" v="4483" actId="478"/>
          <ac:grpSpMkLst>
            <pc:docMk/>
            <pc:sldMk cId="1446508293" sldId="275"/>
            <ac:grpSpMk id="19" creationId="{08CEAFF5-0A55-EFA6-5F2A-D9B95E8579CF}"/>
          </ac:grpSpMkLst>
        </pc:grpChg>
        <pc:graphicFrameChg chg="add del mod">
          <ac:chgData name="Ding, Xiaoning" userId="9ac2a0e3-8f3b-4297-9bcf-c35ab1ece00e" providerId="ADAL" clId="{6D417620-A3B0-4959-AC30-A0740ECB1723}" dt="2023-05-07T22:20:38.884" v="4536" actId="478"/>
          <ac:graphicFrameMkLst>
            <pc:docMk/>
            <pc:sldMk cId="1446508293" sldId="275"/>
            <ac:graphicFrameMk id="8" creationId="{B8B93FBA-8985-4AEB-1383-0AFA384ECFB7}"/>
          </ac:graphicFrameMkLst>
        </pc:graphicFrameChg>
        <pc:graphicFrameChg chg="add mod modGraphic">
          <ac:chgData name="Ding, Xiaoning" userId="9ac2a0e3-8f3b-4297-9bcf-c35ab1ece00e" providerId="ADAL" clId="{6D417620-A3B0-4959-AC30-A0740ECB1723}" dt="2023-05-07T22:25:27.259" v="4616" actId="1035"/>
          <ac:graphicFrameMkLst>
            <pc:docMk/>
            <pc:sldMk cId="1446508293" sldId="275"/>
            <ac:graphicFrameMk id="11" creationId="{D106AC4C-B807-6465-48F8-2EFA80BD8962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22:17:38.571" v="4485" actId="478"/>
          <ac:graphicFrameMkLst>
            <pc:docMk/>
            <pc:sldMk cId="1446508293" sldId="275"/>
            <ac:graphicFrameMk id="12" creationId="{8F50F5B3-0B6D-A222-A0E9-0C5445B360C9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22:17:34.249" v="4484" actId="478"/>
          <ac:graphicFrameMkLst>
            <pc:docMk/>
            <pc:sldMk cId="1446508293" sldId="275"/>
            <ac:graphicFrameMk id="13" creationId="{C49126D2-90A8-87F6-EBDB-D1BD1C3684BB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22:25:27.259" v="4616" actId="1035"/>
          <ac:graphicFrameMkLst>
            <pc:docMk/>
            <pc:sldMk cId="1446508293" sldId="275"/>
            <ac:graphicFrameMk id="15" creationId="{D7B90C0E-6766-5BC5-7344-8C33C0763729}"/>
          </ac:graphicFrameMkLst>
        </pc:graphicFrameChg>
        <pc:graphicFrameChg chg="add del mod">
          <ac:chgData name="Ding, Xiaoning" userId="9ac2a0e3-8f3b-4297-9bcf-c35ab1ece00e" providerId="ADAL" clId="{6D417620-A3B0-4959-AC30-A0740ECB1723}" dt="2023-05-07T22:20:29.363" v="4535" actId="478"/>
          <ac:graphicFrameMkLst>
            <pc:docMk/>
            <pc:sldMk cId="1446508293" sldId="275"/>
            <ac:graphicFrameMk id="16" creationId="{9591557A-2970-F969-7F25-C5CB66D5C361}"/>
          </ac:graphicFrameMkLst>
        </pc:graphicFrameChg>
        <pc:graphicFrameChg chg="add mod modGraphic">
          <ac:chgData name="Ding, Xiaoning" userId="9ac2a0e3-8f3b-4297-9bcf-c35ab1ece00e" providerId="ADAL" clId="{6D417620-A3B0-4959-AC30-A0740ECB1723}" dt="2023-05-07T22:25:27.259" v="4616" actId="1035"/>
          <ac:graphicFrameMkLst>
            <pc:docMk/>
            <pc:sldMk cId="1446508293" sldId="275"/>
            <ac:graphicFrameMk id="17" creationId="{E66DF21E-7C1F-D787-5B8F-C21008E482BE}"/>
          </ac:graphicFrameMkLst>
        </pc:graphicFrameChg>
        <pc:graphicFrameChg chg="add mod">
          <ac:chgData name="Ding, Xiaoning" userId="9ac2a0e3-8f3b-4297-9bcf-c35ab1ece00e" providerId="ADAL" clId="{6D417620-A3B0-4959-AC30-A0740ECB1723}" dt="2023-05-07T22:25:27.259" v="4616" actId="1035"/>
          <ac:graphicFrameMkLst>
            <pc:docMk/>
            <pc:sldMk cId="1446508293" sldId="275"/>
            <ac:graphicFrameMk id="24" creationId="{350AFC89-5660-E4FD-6DD3-298AFDE42699}"/>
          </ac:graphicFrameMkLst>
        </pc:graphicFrameChg>
        <pc:cxnChg chg="add mod">
          <ac:chgData name="Ding, Xiaoning" userId="9ac2a0e3-8f3b-4297-9bcf-c35ab1ece00e" providerId="ADAL" clId="{6D417620-A3B0-4959-AC30-A0740ECB1723}" dt="2023-05-07T22:25:27.259" v="4616" actId="1035"/>
          <ac:cxnSpMkLst>
            <pc:docMk/>
            <pc:sldMk cId="1446508293" sldId="275"/>
            <ac:cxnSpMk id="14" creationId="{22329EDF-2E20-DB9E-23A6-94ABE1C66DE8}"/>
          </ac:cxnSpMkLst>
        </pc:cxnChg>
        <pc:cxnChg chg="add mod">
          <ac:chgData name="Ding, Xiaoning" userId="9ac2a0e3-8f3b-4297-9bcf-c35ab1ece00e" providerId="ADAL" clId="{6D417620-A3B0-4959-AC30-A0740ECB1723}" dt="2023-05-07T22:28:21.952" v="4653" actId="14100"/>
          <ac:cxnSpMkLst>
            <pc:docMk/>
            <pc:sldMk cId="1446508293" sldId="275"/>
            <ac:cxnSpMk id="29" creationId="{2859694E-E2C9-0B2D-ED3A-8C4613F7A4B5}"/>
          </ac:cxnSpMkLst>
        </pc:cxnChg>
        <pc:cxnChg chg="add mod">
          <ac:chgData name="Ding, Xiaoning" userId="9ac2a0e3-8f3b-4297-9bcf-c35ab1ece00e" providerId="ADAL" clId="{6D417620-A3B0-4959-AC30-A0740ECB1723}" dt="2023-05-07T22:28:31.424" v="4655" actId="1076"/>
          <ac:cxnSpMkLst>
            <pc:docMk/>
            <pc:sldMk cId="1446508293" sldId="275"/>
            <ac:cxnSpMk id="34" creationId="{B8269837-B162-2079-99E8-DDB838E6EE8E}"/>
          </ac:cxnSpMkLst>
        </pc:cxnChg>
      </pc:sldChg>
      <pc:sldChg chg="addSp modSp mod modAnim">
        <pc:chgData name="Ding, Xiaoning" userId="9ac2a0e3-8f3b-4297-9bcf-c35ab1ece00e" providerId="ADAL" clId="{6D417620-A3B0-4959-AC30-A0740ECB1723}" dt="2023-05-07T13:58:39.939" v="3270"/>
        <pc:sldMkLst>
          <pc:docMk/>
          <pc:sldMk cId="1131276998" sldId="276"/>
        </pc:sldMkLst>
        <pc:spChg chg="add mod">
          <ac:chgData name="Ding, Xiaoning" userId="9ac2a0e3-8f3b-4297-9bcf-c35ab1ece00e" providerId="ADAL" clId="{6D417620-A3B0-4959-AC30-A0740ECB1723}" dt="2023-05-07T00:01:48.526" v="3159"/>
          <ac:spMkLst>
            <pc:docMk/>
            <pc:sldMk cId="1131276998" sldId="276"/>
            <ac:spMk id="6" creationId="{29E73FA2-7A0C-A777-40F2-9CC8154BEF38}"/>
          </ac:spMkLst>
        </pc:spChg>
        <pc:spChg chg="add mod">
          <ac:chgData name="Ding, Xiaoning" userId="9ac2a0e3-8f3b-4297-9bcf-c35ab1ece00e" providerId="ADAL" clId="{6D417620-A3B0-4959-AC30-A0740ECB1723}" dt="2023-05-07T00:01:48.526" v="3159"/>
          <ac:spMkLst>
            <pc:docMk/>
            <pc:sldMk cId="1131276998" sldId="276"/>
            <ac:spMk id="7" creationId="{9397804E-E825-F398-A941-212C81B2B556}"/>
          </ac:spMkLst>
        </pc:spChg>
        <pc:spChg chg="mod">
          <ac:chgData name="Ding, Xiaoning" userId="9ac2a0e3-8f3b-4297-9bcf-c35ab1ece00e" providerId="ADAL" clId="{6D417620-A3B0-4959-AC30-A0740ECB1723}" dt="2023-05-07T00:03:29.870" v="3162" actId="552"/>
          <ac:spMkLst>
            <pc:docMk/>
            <pc:sldMk cId="1131276998" sldId="276"/>
            <ac:spMk id="54" creationId="{62ED6F6C-5685-EA51-75A0-D20F1F4081F5}"/>
          </ac:spMkLst>
        </pc:spChg>
        <pc:spChg chg="mod">
          <ac:chgData name="Ding, Xiaoning" userId="9ac2a0e3-8f3b-4297-9bcf-c35ab1ece00e" providerId="ADAL" clId="{6D417620-A3B0-4959-AC30-A0740ECB1723}" dt="2023-05-07T00:03:29.870" v="3162" actId="552"/>
          <ac:spMkLst>
            <pc:docMk/>
            <pc:sldMk cId="1131276998" sldId="276"/>
            <ac:spMk id="55" creationId="{9F8BD030-07B9-CAED-1C2B-EE47E8D65812}"/>
          </ac:spMkLst>
        </pc:spChg>
        <pc:spChg chg="mod">
          <ac:chgData name="Ding, Xiaoning" userId="9ac2a0e3-8f3b-4297-9bcf-c35ab1ece00e" providerId="ADAL" clId="{6D417620-A3B0-4959-AC30-A0740ECB1723}" dt="2023-05-07T00:12:03.531" v="3243" actId="113"/>
          <ac:spMkLst>
            <pc:docMk/>
            <pc:sldMk cId="1131276998" sldId="276"/>
            <ac:spMk id="88" creationId="{A79A2120-C623-773B-569B-A317E4537134}"/>
          </ac:spMkLst>
        </pc:spChg>
        <pc:spChg chg="mod">
          <ac:chgData name="Ding, Xiaoning" userId="9ac2a0e3-8f3b-4297-9bcf-c35ab1ece00e" providerId="ADAL" clId="{6D417620-A3B0-4959-AC30-A0740ECB1723}" dt="2023-05-07T00:03:29.870" v="3162" actId="552"/>
          <ac:spMkLst>
            <pc:docMk/>
            <pc:sldMk cId="1131276998" sldId="276"/>
            <ac:spMk id="96" creationId="{38E76674-2827-C484-760E-1A4F594B6C2F}"/>
          </ac:spMkLst>
        </pc:spChg>
        <pc:spChg chg="mod">
          <ac:chgData name="Ding, Xiaoning" userId="9ac2a0e3-8f3b-4297-9bcf-c35ab1ece00e" providerId="ADAL" clId="{6D417620-A3B0-4959-AC30-A0740ECB1723}" dt="2023-05-07T00:03:29.870" v="3162" actId="552"/>
          <ac:spMkLst>
            <pc:docMk/>
            <pc:sldMk cId="1131276998" sldId="276"/>
            <ac:spMk id="97" creationId="{137F420F-5238-B61F-106E-B81E059D5811}"/>
          </ac:spMkLst>
        </pc:spChg>
        <pc:spChg chg="mod">
          <ac:chgData name="Ding, Xiaoning" userId="9ac2a0e3-8f3b-4297-9bcf-c35ab1ece00e" providerId="ADAL" clId="{6D417620-A3B0-4959-AC30-A0740ECB1723}" dt="2023-05-07T00:12:07.681" v="3245" actId="113"/>
          <ac:spMkLst>
            <pc:docMk/>
            <pc:sldMk cId="1131276998" sldId="276"/>
            <ac:spMk id="104" creationId="{653C3EB8-8D26-C286-C3DC-FD7AE1DEAA3F}"/>
          </ac:spMkLst>
        </pc:spChg>
        <pc:spChg chg="mod">
          <ac:chgData name="Ding, Xiaoning" userId="9ac2a0e3-8f3b-4297-9bcf-c35ab1ece00e" providerId="ADAL" clId="{6D417620-A3B0-4959-AC30-A0740ECB1723}" dt="2023-05-07T00:10:34.244" v="3240" actId="20577"/>
          <ac:spMkLst>
            <pc:docMk/>
            <pc:sldMk cId="1131276998" sldId="276"/>
            <ac:spMk id="105" creationId="{D0AAC8B5-9528-85E3-A5C1-7774FEC298B1}"/>
          </ac:spMkLst>
        </pc:spChg>
        <pc:spChg chg="mod">
          <ac:chgData name="Ding, Xiaoning" userId="9ac2a0e3-8f3b-4297-9bcf-c35ab1ece00e" providerId="ADAL" clId="{6D417620-A3B0-4959-AC30-A0740ECB1723}" dt="2023-05-07T00:08:45.914" v="3196" actId="1037"/>
          <ac:spMkLst>
            <pc:docMk/>
            <pc:sldMk cId="1131276998" sldId="276"/>
            <ac:spMk id="118" creationId="{D4F5A7A8-097E-33B9-6F39-E9566D90E7A4}"/>
          </ac:spMkLst>
        </pc:spChg>
        <pc:grpChg chg="mod">
          <ac:chgData name="Ding, Xiaoning" userId="9ac2a0e3-8f3b-4297-9bcf-c35ab1ece00e" providerId="ADAL" clId="{6D417620-A3B0-4959-AC30-A0740ECB1723}" dt="2023-05-07T00:08:45.914" v="3196" actId="1037"/>
          <ac:grpSpMkLst>
            <pc:docMk/>
            <pc:sldMk cId="1131276998" sldId="276"/>
            <ac:grpSpMk id="93" creationId="{778F4FBD-2A44-9D8B-47AB-502D9E74902F}"/>
          </ac:grpSpMkLst>
        </pc:grpChg>
        <pc:grpChg chg="mod">
          <ac:chgData name="Ding, Xiaoning" userId="9ac2a0e3-8f3b-4297-9bcf-c35ab1ece00e" providerId="ADAL" clId="{6D417620-A3B0-4959-AC30-A0740ECB1723}" dt="2023-05-07T00:08:45.914" v="3196" actId="1037"/>
          <ac:grpSpMkLst>
            <pc:docMk/>
            <pc:sldMk cId="1131276998" sldId="276"/>
            <ac:grpSpMk id="109" creationId="{CB2C040B-E686-1318-23BA-013C99EA08FB}"/>
          </ac:grpSpMkLst>
        </pc:grpChg>
        <pc:cxnChg chg="add mod">
          <ac:chgData name="Ding, Xiaoning" userId="9ac2a0e3-8f3b-4297-9bcf-c35ab1ece00e" providerId="ADAL" clId="{6D417620-A3B0-4959-AC30-A0740ECB1723}" dt="2023-05-07T00:01:48.526" v="3159"/>
          <ac:cxnSpMkLst>
            <pc:docMk/>
            <pc:sldMk cId="1131276998" sldId="276"/>
            <ac:cxnSpMk id="5" creationId="{7E848C5E-1FAA-842A-AE0D-D22E9265AE07}"/>
          </ac:cxnSpMkLst>
        </pc:cxnChg>
      </pc:sldChg>
      <pc:sldChg chg="addSp modSp mod ord modAnim">
        <pc:chgData name="Ding, Xiaoning" userId="9ac2a0e3-8f3b-4297-9bcf-c35ab1ece00e" providerId="ADAL" clId="{6D417620-A3B0-4959-AC30-A0740ECB1723}" dt="2023-05-07T14:21:42.517" v="3524" actId="14100"/>
        <pc:sldMkLst>
          <pc:docMk/>
          <pc:sldMk cId="3449629776" sldId="277"/>
        </pc:sldMkLst>
        <pc:spChg chg="mod">
          <ac:chgData name="Ding, Xiaoning" userId="9ac2a0e3-8f3b-4297-9bcf-c35ab1ece00e" providerId="ADAL" clId="{6D417620-A3B0-4959-AC30-A0740ECB1723}" dt="2023-05-07T00:01:01.433" v="3156" actId="20577"/>
          <ac:spMkLst>
            <pc:docMk/>
            <pc:sldMk cId="3449629776" sldId="277"/>
            <ac:spMk id="2" creationId="{0667F629-A9BA-0FA6-9E68-2146C69522A7}"/>
          </ac:spMkLst>
        </pc:spChg>
        <pc:spChg chg="add mod">
          <ac:chgData name="Ding, Xiaoning" userId="9ac2a0e3-8f3b-4297-9bcf-c35ab1ece00e" providerId="ADAL" clId="{6D417620-A3B0-4959-AC30-A0740ECB1723}" dt="2023-05-07T00:02:37.694" v="3160"/>
          <ac:spMkLst>
            <pc:docMk/>
            <pc:sldMk cId="3449629776" sldId="277"/>
            <ac:spMk id="8" creationId="{2925E6A6-0614-A621-29B2-8DF2E35EAE07}"/>
          </ac:spMkLst>
        </pc:spChg>
        <pc:spChg chg="add mod">
          <ac:chgData name="Ding, Xiaoning" userId="9ac2a0e3-8f3b-4297-9bcf-c35ab1ece00e" providerId="ADAL" clId="{6D417620-A3B0-4959-AC30-A0740ECB1723}" dt="2023-05-07T00:02:37.694" v="3160"/>
          <ac:spMkLst>
            <pc:docMk/>
            <pc:sldMk cId="3449629776" sldId="277"/>
            <ac:spMk id="9" creationId="{FC17BE57-83B5-0382-5AB0-B2E581F8E446}"/>
          </ac:spMkLst>
        </pc:spChg>
        <pc:spChg chg="mod">
          <ac:chgData name="Ding, Xiaoning" userId="9ac2a0e3-8f3b-4297-9bcf-c35ab1ece00e" providerId="ADAL" clId="{6D417620-A3B0-4959-AC30-A0740ECB1723}" dt="2023-05-07T00:04:43.126" v="3177" actId="1076"/>
          <ac:spMkLst>
            <pc:docMk/>
            <pc:sldMk cId="3449629776" sldId="277"/>
            <ac:spMk id="15" creationId="{0F095A80-B874-E4F7-97F3-F40B7410C212}"/>
          </ac:spMkLst>
        </pc:spChg>
        <pc:spChg chg="add mod">
          <ac:chgData name="Ding, Xiaoning" userId="9ac2a0e3-8f3b-4297-9bcf-c35ab1ece00e" providerId="ADAL" clId="{6D417620-A3B0-4959-AC30-A0740ECB1723}" dt="2023-05-07T13:59:21.227" v="3272" actId="1076"/>
          <ac:spMkLst>
            <pc:docMk/>
            <pc:sldMk cId="3449629776" sldId="277"/>
            <ac:spMk id="16" creationId="{9FE19BFA-E252-A5A2-F421-B8237D3C93FD}"/>
          </ac:spMkLst>
        </pc:spChg>
        <pc:spChg chg="mod">
          <ac:chgData name="Ding, Xiaoning" userId="9ac2a0e3-8f3b-4297-9bcf-c35ab1ece00e" providerId="ADAL" clId="{6D417620-A3B0-4959-AC30-A0740ECB1723}" dt="2023-05-07T00:03:17.294" v="3161" actId="552"/>
          <ac:spMkLst>
            <pc:docMk/>
            <pc:sldMk cId="3449629776" sldId="277"/>
            <ac:spMk id="54" creationId="{62ED6F6C-5685-EA51-75A0-D20F1F4081F5}"/>
          </ac:spMkLst>
        </pc:spChg>
        <pc:spChg chg="mod">
          <ac:chgData name="Ding, Xiaoning" userId="9ac2a0e3-8f3b-4297-9bcf-c35ab1ece00e" providerId="ADAL" clId="{6D417620-A3B0-4959-AC30-A0740ECB1723}" dt="2023-05-07T00:03:17.294" v="3161" actId="552"/>
          <ac:spMkLst>
            <pc:docMk/>
            <pc:sldMk cId="3449629776" sldId="277"/>
            <ac:spMk id="55" creationId="{9F8BD030-07B9-CAED-1C2B-EE47E8D65812}"/>
          </ac:spMkLst>
        </pc:spChg>
        <pc:spChg chg="mod">
          <ac:chgData name="Ding, Xiaoning" userId="9ac2a0e3-8f3b-4297-9bcf-c35ab1ece00e" providerId="ADAL" clId="{6D417620-A3B0-4959-AC30-A0740ECB1723}" dt="2023-05-07T14:20:28.144" v="3509" actId="207"/>
          <ac:spMkLst>
            <pc:docMk/>
            <pc:sldMk cId="3449629776" sldId="277"/>
            <ac:spMk id="88" creationId="{A79A2120-C623-773B-569B-A317E4537134}"/>
          </ac:spMkLst>
        </pc:spChg>
        <pc:spChg chg="mod">
          <ac:chgData name="Ding, Xiaoning" userId="9ac2a0e3-8f3b-4297-9bcf-c35ab1ece00e" providerId="ADAL" clId="{6D417620-A3B0-4959-AC30-A0740ECB1723}" dt="2023-05-07T00:03:17.294" v="3161" actId="552"/>
          <ac:spMkLst>
            <pc:docMk/>
            <pc:sldMk cId="3449629776" sldId="277"/>
            <ac:spMk id="96" creationId="{38E76674-2827-C484-760E-1A4F594B6C2F}"/>
          </ac:spMkLst>
        </pc:spChg>
        <pc:spChg chg="mod">
          <ac:chgData name="Ding, Xiaoning" userId="9ac2a0e3-8f3b-4297-9bcf-c35ab1ece00e" providerId="ADAL" clId="{6D417620-A3B0-4959-AC30-A0740ECB1723}" dt="2023-05-07T00:03:17.294" v="3161" actId="552"/>
          <ac:spMkLst>
            <pc:docMk/>
            <pc:sldMk cId="3449629776" sldId="277"/>
            <ac:spMk id="97" creationId="{137F420F-5238-B61F-106E-B81E059D5811}"/>
          </ac:spMkLst>
        </pc:spChg>
        <pc:spChg chg="mod">
          <ac:chgData name="Ding, Xiaoning" userId="9ac2a0e3-8f3b-4297-9bcf-c35ab1ece00e" providerId="ADAL" clId="{6D417620-A3B0-4959-AC30-A0740ECB1723}" dt="2023-05-07T14:21:42.517" v="3524" actId="14100"/>
          <ac:spMkLst>
            <pc:docMk/>
            <pc:sldMk cId="3449629776" sldId="277"/>
            <ac:spMk id="104" creationId="{653C3EB8-8D26-C286-C3DC-FD7AE1DEAA3F}"/>
          </ac:spMkLst>
        </pc:spChg>
        <pc:picChg chg="add mod">
          <ac:chgData name="Ding, Xiaoning" userId="9ac2a0e3-8f3b-4297-9bcf-c35ab1ece00e" providerId="ADAL" clId="{6D417620-A3B0-4959-AC30-A0740ECB1723}" dt="2023-05-07T00:01:08.942" v="3157"/>
          <ac:picMkLst>
            <pc:docMk/>
            <pc:sldMk cId="3449629776" sldId="277"/>
            <ac:picMk id="5" creationId="{13544519-4E0B-0390-5564-02E0435B0B23}"/>
          </ac:picMkLst>
        </pc:picChg>
        <pc:picChg chg="mod">
          <ac:chgData name="Ding, Xiaoning" userId="9ac2a0e3-8f3b-4297-9bcf-c35ab1ece00e" providerId="ADAL" clId="{6D417620-A3B0-4959-AC30-A0740ECB1723}" dt="2023-05-07T13:55:21.506" v="3260" actId="1076"/>
          <ac:picMkLst>
            <pc:docMk/>
            <pc:sldMk cId="3449629776" sldId="277"/>
            <ac:picMk id="6" creationId="{A31D6C3A-814F-7A20-8404-A954AD8A2324}"/>
          </ac:picMkLst>
        </pc:picChg>
        <pc:picChg chg="mod">
          <ac:chgData name="Ding, Xiaoning" userId="9ac2a0e3-8f3b-4297-9bcf-c35ab1ece00e" providerId="ADAL" clId="{6D417620-A3B0-4959-AC30-A0740ECB1723}" dt="2023-05-07T13:55:26.369" v="3261" actId="1076"/>
          <ac:picMkLst>
            <pc:docMk/>
            <pc:sldMk cId="3449629776" sldId="277"/>
            <ac:picMk id="14" creationId="{E4A9CF18-1358-494D-D574-BE8E40E6FBB4}"/>
          </ac:picMkLst>
        </pc:picChg>
        <pc:cxnChg chg="add mod">
          <ac:chgData name="Ding, Xiaoning" userId="9ac2a0e3-8f3b-4297-9bcf-c35ab1ece00e" providerId="ADAL" clId="{6D417620-A3B0-4959-AC30-A0740ECB1723}" dt="2023-05-07T00:02:37.694" v="3160"/>
          <ac:cxnSpMkLst>
            <pc:docMk/>
            <pc:sldMk cId="3449629776" sldId="277"/>
            <ac:cxnSpMk id="7" creationId="{BB5288C5-FADC-3266-F44E-4D1550CD4539}"/>
          </ac:cxnSpMkLst>
        </pc:cxnChg>
      </pc:sldChg>
      <pc:sldChg chg="addSp delSp modSp mod">
        <pc:chgData name="Ding, Xiaoning" userId="9ac2a0e3-8f3b-4297-9bcf-c35ab1ece00e" providerId="ADAL" clId="{6D417620-A3B0-4959-AC30-A0740ECB1723}" dt="2023-05-07T14:18:46.703" v="3470" actId="478"/>
        <pc:sldMkLst>
          <pc:docMk/>
          <pc:sldMk cId="556719298" sldId="278"/>
        </pc:sldMkLst>
        <pc:spChg chg="mod">
          <ac:chgData name="Ding, Xiaoning" userId="9ac2a0e3-8f3b-4297-9bcf-c35ab1ece00e" providerId="ADAL" clId="{6D417620-A3B0-4959-AC30-A0740ECB1723}" dt="2023-05-06T22:27:42.063" v="3009" actId="6549"/>
          <ac:spMkLst>
            <pc:docMk/>
            <pc:sldMk cId="556719298" sldId="278"/>
            <ac:spMk id="3" creationId="{0924680C-244C-49D2-ADA7-92687A3FA70A}"/>
          </ac:spMkLst>
        </pc:spChg>
        <pc:spChg chg="mod">
          <ac:chgData name="Ding, Xiaoning" userId="9ac2a0e3-8f3b-4297-9bcf-c35ab1ece00e" providerId="ADAL" clId="{6D417620-A3B0-4959-AC30-A0740ECB1723}" dt="2023-05-07T14:13:02.902" v="3376" actId="18245"/>
          <ac:spMkLst>
            <pc:docMk/>
            <pc:sldMk cId="556719298" sldId="278"/>
            <ac:spMk id="11" creationId="{D5404086-149C-3358-F1F7-8D5479AD2365}"/>
          </ac:spMkLst>
        </pc:spChg>
        <pc:spChg chg="mod">
          <ac:chgData name="Ding, Xiaoning" userId="9ac2a0e3-8f3b-4297-9bcf-c35ab1ece00e" providerId="ADAL" clId="{6D417620-A3B0-4959-AC30-A0740ECB1723}" dt="2023-05-07T14:13:02.902" v="3376" actId="18245"/>
          <ac:spMkLst>
            <pc:docMk/>
            <pc:sldMk cId="556719298" sldId="278"/>
            <ac:spMk id="12" creationId="{8893E581-40A1-B1D3-44E3-2AD8712DCD86}"/>
          </ac:spMkLst>
        </pc:spChg>
        <pc:spChg chg="mod">
          <ac:chgData name="Ding, Xiaoning" userId="9ac2a0e3-8f3b-4297-9bcf-c35ab1ece00e" providerId="ADAL" clId="{6D417620-A3B0-4959-AC30-A0740ECB1723}" dt="2023-05-07T14:13:02.902" v="3376" actId="18245"/>
          <ac:spMkLst>
            <pc:docMk/>
            <pc:sldMk cId="556719298" sldId="278"/>
            <ac:spMk id="13" creationId="{72BA0396-51DD-E2A1-75D7-BCC5E4E8A788}"/>
          </ac:spMkLst>
        </pc:spChg>
        <pc:spChg chg="mod">
          <ac:chgData name="Ding, Xiaoning" userId="9ac2a0e3-8f3b-4297-9bcf-c35ab1ece00e" providerId="ADAL" clId="{6D417620-A3B0-4959-AC30-A0740ECB1723}" dt="2023-05-07T14:13:02.902" v="3376" actId="18245"/>
          <ac:spMkLst>
            <pc:docMk/>
            <pc:sldMk cId="556719298" sldId="278"/>
            <ac:spMk id="14" creationId="{25B06DE2-6455-22D6-4152-039F16225AE6}"/>
          </ac:spMkLst>
        </pc:spChg>
        <pc:spChg chg="mod">
          <ac:chgData name="Ding, Xiaoning" userId="9ac2a0e3-8f3b-4297-9bcf-c35ab1ece00e" providerId="ADAL" clId="{6D417620-A3B0-4959-AC30-A0740ECB1723}" dt="2023-05-07T14:13:02.902" v="3376" actId="18245"/>
          <ac:spMkLst>
            <pc:docMk/>
            <pc:sldMk cId="556719298" sldId="278"/>
            <ac:spMk id="15" creationId="{63E4080C-0E42-DAAA-C0AB-543837FA086C}"/>
          </ac:spMkLst>
        </pc:spChg>
        <pc:spChg chg="mod">
          <ac:chgData name="Ding, Xiaoning" userId="9ac2a0e3-8f3b-4297-9bcf-c35ab1ece00e" providerId="ADAL" clId="{6D417620-A3B0-4959-AC30-A0740ECB1723}" dt="2023-05-07T14:13:02.902" v="3376" actId="18245"/>
          <ac:spMkLst>
            <pc:docMk/>
            <pc:sldMk cId="556719298" sldId="278"/>
            <ac:spMk id="16" creationId="{0D15F9CD-2135-663B-0710-5EE725B464C3}"/>
          </ac:spMkLst>
        </pc:spChg>
        <pc:spChg chg="add mod">
          <ac:chgData name="Ding, Xiaoning" userId="9ac2a0e3-8f3b-4297-9bcf-c35ab1ece00e" providerId="ADAL" clId="{6D417620-A3B0-4959-AC30-A0740ECB1723}" dt="2023-05-07T14:18:04.524" v="3465" actId="14100"/>
          <ac:spMkLst>
            <pc:docMk/>
            <pc:sldMk cId="556719298" sldId="278"/>
            <ac:spMk id="17" creationId="{B678A118-4A6D-DFAC-155A-D0A570F89B76}"/>
          </ac:spMkLst>
        </pc:spChg>
        <pc:spChg chg="add mod">
          <ac:chgData name="Ding, Xiaoning" userId="9ac2a0e3-8f3b-4297-9bcf-c35ab1ece00e" providerId="ADAL" clId="{6D417620-A3B0-4959-AC30-A0740ECB1723}" dt="2023-05-07T14:18:09.297" v="3466" actId="1035"/>
          <ac:spMkLst>
            <pc:docMk/>
            <pc:sldMk cId="556719298" sldId="278"/>
            <ac:spMk id="18" creationId="{F967C3AF-0D68-F6D0-BE7A-BCC365C5A1D1}"/>
          </ac:spMkLst>
        </pc:spChg>
        <pc:spChg chg="add mod">
          <ac:chgData name="Ding, Xiaoning" userId="9ac2a0e3-8f3b-4297-9bcf-c35ab1ece00e" providerId="ADAL" clId="{6D417620-A3B0-4959-AC30-A0740ECB1723}" dt="2023-05-07T14:17:46" v="3460" actId="164"/>
          <ac:spMkLst>
            <pc:docMk/>
            <pc:sldMk cId="556719298" sldId="278"/>
            <ac:spMk id="19" creationId="{92A70AEB-191C-D260-B31E-5C96EBBDF25C}"/>
          </ac:spMkLst>
        </pc:spChg>
        <pc:spChg chg="add mod">
          <ac:chgData name="Ding, Xiaoning" userId="9ac2a0e3-8f3b-4297-9bcf-c35ab1ece00e" providerId="ADAL" clId="{6D417620-A3B0-4959-AC30-A0740ECB1723}" dt="2023-05-07T14:17:46" v="3460" actId="164"/>
          <ac:spMkLst>
            <pc:docMk/>
            <pc:sldMk cId="556719298" sldId="278"/>
            <ac:spMk id="20" creationId="{6D8AECBE-9E8C-D806-31AD-71AEF0FC0354}"/>
          </ac:spMkLst>
        </pc:spChg>
        <pc:spChg chg="add del mod">
          <ac:chgData name="Ding, Xiaoning" userId="9ac2a0e3-8f3b-4297-9bcf-c35ab1ece00e" providerId="ADAL" clId="{6D417620-A3B0-4959-AC30-A0740ECB1723}" dt="2023-05-07T14:18:46.703" v="3470" actId="478"/>
          <ac:spMkLst>
            <pc:docMk/>
            <pc:sldMk cId="556719298" sldId="278"/>
            <ac:spMk id="21" creationId="{3C142583-2AD4-353C-BA31-AF667AB9A8E9}"/>
          </ac:spMkLst>
        </pc:spChg>
        <pc:grpChg chg="del mod">
          <ac:chgData name="Ding, Xiaoning" userId="9ac2a0e3-8f3b-4297-9bcf-c35ab1ece00e" providerId="ADAL" clId="{6D417620-A3B0-4959-AC30-A0740ECB1723}" dt="2023-05-07T14:13:05.728" v="3377" actId="478"/>
          <ac:grpSpMkLst>
            <pc:docMk/>
            <pc:sldMk cId="556719298" sldId="278"/>
            <ac:grpSpMk id="10" creationId="{E54EB81C-96A1-DADE-293D-C39EFDFF87B1}"/>
          </ac:grpSpMkLst>
        </pc:grpChg>
        <pc:grpChg chg="add del mod">
          <ac:chgData name="Ding, Xiaoning" userId="9ac2a0e3-8f3b-4297-9bcf-c35ab1ece00e" providerId="ADAL" clId="{6D417620-A3B0-4959-AC30-A0740ECB1723}" dt="2023-05-07T14:18:45.304" v="3469" actId="478"/>
          <ac:grpSpMkLst>
            <pc:docMk/>
            <pc:sldMk cId="556719298" sldId="278"/>
            <ac:grpSpMk id="22" creationId="{ED140405-B8E2-1C04-782B-A53380F60B6D}"/>
          </ac:grpSpMkLst>
        </pc:grpChg>
        <pc:graphicFrameChg chg="add del mod modGraphic">
          <ac:chgData name="Ding, Xiaoning" userId="9ac2a0e3-8f3b-4297-9bcf-c35ab1ece00e" providerId="ADAL" clId="{6D417620-A3B0-4959-AC30-A0740ECB1723}" dt="2023-05-07T14:11:55.137" v="3374" actId="478"/>
          <ac:graphicFrameMkLst>
            <pc:docMk/>
            <pc:sldMk cId="556719298" sldId="278"/>
            <ac:graphicFrameMk id="6" creationId="{CCF51403-61C8-D401-7AAE-D99BA4688396}"/>
          </ac:graphicFrameMkLst>
        </pc:graphicFrameChg>
        <pc:graphicFrameChg chg="add del modGraphic">
          <ac:chgData name="Ding, Xiaoning" userId="9ac2a0e3-8f3b-4297-9bcf-c35ab1ece00e" providerId="ADAL" clId="{6D417620-A3B0-4959-AC30-A0740ECB1723}" dt="2023-05-07T14:13:02.902" v="3376" actId="18245"/>
          <ac:graphicFrameMkLst>
            <pc:docMk/>
            <pc:sldMk cId="556719298" sldId="278"/>
            <ac:graphicFrameMk id="9" creationId="{AA25B448-A7C1-17B4-5C26-0FD331A3AFDE}"/>
          </ac:graphicFrameMkLst>
        </pc:graphicFrameChg>
      </pc:sldChg>
      <pc:sldChg chg="del">
        <pc:chgData name="Ding, Xiaoning" userId="9ac2a0e3-8f3b-4297-9bcf-c35ab1ece00e" providerId="ADAL" clId="{6D417620-A3B0-4959-AC30-A0740ECB1723}" dt="2023-05-07T00:12:22.881" v="3247" actId="47"/>
        <pc:sldMkLst>
          <pc:docMk/>
          <pc:sldMk cId="3182842036" sldId="279"/>
        </pc:sldMkLst>
      </pc:sldChg>
      <pc:sldChg chg="del">
        <pc:chgData name="Ding, Xiaoning" userId="9ac2a0e3-8f3b-4297-9bcf-c35ab1ece00e" providerId="ADAL" clId="{6D417620-A3B0-4959-AC30-A0740ECB1723}" dt="2023-05-07T22:29:30.985" v="4688" actId="47"/>
        <pc:sldMkLst>
          <pc:docMk/>
          <pc:sldMk cId="2097797239" sldId="280"/>
        </pc:sldMkLst>
      </pc:sldChg>
      <pc:sldChg chg="addSp modSp mod modAnim">
        <pc:chgData name="Ding, Xiaoning" userId="9ac2a0e3-8f3b-4297-9bcf-c35ab1ece00e" providerId="ADAL" clId="{6D417620-A3B0-4959-AC30-A0740ECB1723}" dt="2023-05-06T21:26:50.705" v="2973" actId="20577"/>
        <pc:sldMkLst>
          <pc:docMk/>
          <pc:sldMk cId="3717098369" sldId="282"/>
        </pc:sldMkLst>
        <pc:spChg chg="add mod">
          <ac:chgData name="Ding, Xiaoning" userId="9ac2a0e3-8f3b-4297-9bcf-c35ab1ece00e" providerId="ADAL" clId="{6D417620-A3B0-4959-AC30-A0740ECB1723}" dt="2023-04-28T11:45:42.698" v="2013" actId="1035"/>
          <ac:spMkLst>
            <pc:docMk/>
            <pc:sldMk cId="3717098369" sldId="282"/>
            <ac:spMk id="3" creationId="{A268D7B2-628D-D9B1-3281-8132327AC21D}"/>
          </ac:spMkLst>
        </pc:spChg>
        <pc:spChg chg="add mod">
          <ac:chgData name="Ding, Xiaoning" userId="9ac2a0e3-8f3b-4297-9bcf-c35ab1ece00e" providerId="ADAL" clId="{6D417620-A3B0-4959-AC30-A0740ECB1723}" dt="2023-05-06T21:26:50.705" v="2973" actId="20577"/>
          <ac:spMkLst>
            <pc:docMk/>
            <pc:sldMk cId="3717098369" sldId="282"/>
            <ac:spMk id="6" creationId="{5500F2A1-A29F-6E57-ECAF-8056E9951063}"/>
          </ac:spMkLst>
        </pc:spChg>
        <pc:spChg chg="add mod">
          <ac:chgData name="Ding, Xiaoning" userId="9ac2a0e3-8f3b-4297-9bcf-c35ab1ece00e" providerId="ADAL" clId="{6D417620-A3B0-4959-AC30-A0740ECB1723}" dt="2023-05-06T21:26:25.803" v="2970" actId="1076"/>
          <ac:spMkLst>
            <pc:docMk/>
            <pc:sldMk cId="3717098369" sldId="282"/>
            <ac:spMk id="7" creationId="{120815AE-B279-F1F8-728D-0A9FCF3B7F4E}"/>
          </ac:spMkLst>
        </pc:spChg>
        <pc:spChg chg="mod">
          <ac:chgData name="Ding, Xiaoning" userId="9ac2a0e3-8f3b-4297-9bcf-c35ab1ece00e" providerId="ADAL" clId="{6D417620-A3B0-4959-AC30-A0740ECB1723}" dt="2023-04-28T11:43:14.504" v="1898" actId="1076"/>
          <ac:spMkLst>
            <pc:docMk/>
            <pc:sldMk cId="3717098369" sldId="282"/>
            <ac:spMk id="9" creationId="{6BAE1A67-BAB7-86C3-7DF5-D2D05A100A11}"/>
          </ac:spMkLst>
        </pc:spChg>
        <pc:spChg chg="mod">
          <ac:chgData name="Ding, Xiaoning" userId="9ac2a0e3-8f3b-4297-9bcf-c35ab1ece00e" providerId="ADAL" clId="{6D417620-A3B0-4959-AC30-A0740ECB1723}" dt="2023-04-28T11:46:18.430" v="2014" actId="14100"/>
          <ac:spMkLst>
            <pc:docMk/>
            <pc:sldMk cId="3717098369" sldId="282"/>
            <ac:spMk id="12" creationId="{E1E43FD7-C29E-86CE-20FD-680F637E604B}"/>
          </ac:spMkLst>
        </pc:spChg>
        <pc:spChg chg="mod">
          <ac:chgData name="Ding, Xiaoning" userId="9ac2a0e3-8f3b-4297-9bcf-c35ab1ece00e" providerId="ADAL" clId="{6D417620-A3B0-4959-AC30-A0740ECB1723}" dt="2023-04-28T11:46:24.302" v="2015" actId="14100"/>
          <ac:spMkLst>
            <pc:docMk/>
            <pc:sldMk cId="3717098369" sldId="282"/>
            <ac:spMk id="13" creationId="{432F0869-440A-244B-96CA-41827858D47A}"/>
          </ac:spMkLst>
        </pc:spChg>
        <pc:spChg chg="mod">
          <ac:chgData name="Ding, Xiaoning" userId="9ac2a0e3-8f3b-4297-9bcf-c35ab1ece00e" providerId="ADAL" clId="{6D417620-A3B0-4959-AC30-A0740ECB1723}" dt="2023-04-28T11:43:40.840" v="1914" actId="403"/>
          <ac:spMkLst>
            <pc:docMk/>
            <pc:sldMk cId="3717098369" sldId="282"/>
            <ac:spMk id="14" creationId="{A302E80B-1F8E-E9D1-193B-89B398D822FF}"/>
          </ac:spMkLst>
        </pc:spChg>
        <pc:spChg chg="mod">
          <ac:chgData name="Ding, Xiaoning" userId="9ac2a0e3-8f3b-4297-9bcf-c35ab1ece00e" providerId="ADAL" clId="{6D417620-A3B0-4959-AC30-A0740ECB1723}" dt="2023-04-28T11:43:44.383" v="1915" actId="403"/>
          <ac:spMkLst>
            <pc:docMk/>
            <pc:sldMk cId="3717098369" sldId="282"/>
            <ac:spMk id="15" creationId="{6F86ED10-BCF8-1E49-5EBC-A93AAE220B2E}"/>
          </ac:spMkLst>
        </pc:spChg>
        <pc:spChg chg="add mod">
          <ac:chgData name="Ding, Xiaoning" userId="9ac2a0e3-8f3b-4297-9bcf-c35ab1ece00e" providerId="ADAL" clId="{6D417620-A3B0-4959-AC30-A0740ECB1723}" dt="2023-05-06T21:26:30.788" v="2971" actId="571"/>
          <ac:spMkLst>
            <pc:docMk/>
            <pc:sldMk cId="3717098369" sldId="282"/>
            <ac:spMk id="16" creationId="{D5584E93-31B1-26F5-E01A-7CE0B650D435}"/>
          </ac:spMkLst>
        </pc:spChg>
        <pc:picChg chg="mod">
          <ac:chgData name="Ding, Xiaoning" userId="9ac2a0e3-8f3b-4297-9bcf-c35ab1ece00e" providerId="ADAL" clId="{6D417620-A3B0-4959-AC30-A0740ECB1723}" dt="2023-04-28T11:43:21.178" v="1904" actId="1035"/>
          <ac:picMkLst>
            <pc:docMk/>
            <pc:sldMk cId="3717098369" sldId="282"/>
            <ac:picMk id="10" creationId="{5335E808-9588-B567-4EA5-CDF77FB993F9}"/>
          </ac:picMkLst>
        </pc:picChg>
        <pc:picChg chg="mod">
          <ac:chgData name="Ding, Xiaoning" userId="9ac2a0e3-8f3b-4297-9bcf-c35ab1ece00e" providerId="ADAL" clId="{6D417620-A3B0-4959-AC30-A0740ECB1723}" dt="2023-04-28T11:43:28.418" v="1913" actId="1038"/>
          <ac:picMkLst>
            <pc:docMk/>
            <pc:sldMk cId="3717098369" sldId="282"/>
            <ac:picMk id="2050" creationId="{9DF76531-0D10-1493-7B5D-7A3E6C596FFB}"/>
          </ac:picMkLst>
        </pc:picChg>
      </pc:sldChg>
      <pc:sldChg chg="addSp delSp modSp add mod modAnim">
        <pc:chgData name="Ding, Xiaoning" userId="9ac2a0e3-8f3b-4297-9bcf-c35ab1ece00e" providerId="ADAL" clId="{6D417620-A3B0-4959-AC30-A0740ECB1723}" dt="2023-05-08T04:28:17.662" v="6168" actId="207"/>
        <pc:sldMkLst>
          <pc:docMk/>
          <pc:sldMk cId="1938482295" sldId="283"/>
        </pc:sldMkLst>
        <pc:spChg chg="mod">
          <ac:chgData name="Ding, Xiaoning" userId="9ac2a0e3-8f3b-4297-9bcf-c35ab1ece00e" providerId="ADAL" clId="{6D417620-A3B0-4959-AC30-A0740ECB1723}" dt="2023-05-07T18:28:18.413" v="3570" actId="6549"/>
          <ac:spMkLst>
            <pc:docMk/>
            <pc:sldMk cId="1938482295" sldId="283"/>
            <ac:spMk id="2" creationId="{06A1BE50-E9AE-D714-FE33-B38D4BBB4C76}"/>
          </ac:spMkLst>
        </pc:spChg>
        <pc:spChg chg="mod">
          <ac:chgData name="Ding, Xiaoning" userId="9ac2a0e3-8f3b-4297-9bcf-c35ab1ece00e" providerId="ADAL" clId="{6D417620-A3B0-4959-AC30-A0740ECB1723}" dt="2023-05-08T04:28:17.662" v="6168" actId="207"/>
          <ac:spMkLst>
            <pc:docMk/>
            <pc:sldMk cId="1938482295" sldId="283"/>
            <ac:spMk id="3" creationId="{BB905ECE-A6D1-22C9-1602-019768428B65}"/>
          </ac:spMkLst>
        </pc:spChg>
        <pc:spChg chg="add mod topLvl">
          <ac:chgData name="Ding, Xiaoning" userId="9ac2a0e3-8f3b-4297-9bcf-c35ab1ece00e" providerId="ADAL" clId="{6D417620-A3B0-4959-AC30-A0740ECB1723}" dt="2023-05-07T18:30:48.448" v="3601" actId="165"/>
          <ac:spMkLst>
            <pc:docMk/>
            <pc:sldMk cId="1938482295" sldId="283"/>
            <ac:spMk id="4" creationId="{E90EC0CE-B048-32C3-D74A-270FDD63CA1C}"/>
          </ac:spMkLst>
        </pc:spChg>
        <pc:spChg chg="add del mod">
          <ac:chgData name="Ding, Xiaoning" userId="9ac2a0e3-8f3b-4297-9bcf-c35ab1ece00e" providerId="ADAL" clId="{6D417620-A3B0-4959-AC30-A0740ECB1723}" dt="2023-05-07T18:29:08.183" v="3572"/>
          <ac:spMkLst>
            <pc:docMk/>
            <pc:sldMk cId="1938482295" sldId="283"/>
            <ac:spMk id="5" creationId="{1C71EE88-A1E5-DD8B-9FF8-8505AD32CEAE}"/>
          </ac:spMkLst>
        </pc:spChg>
        <pc:spChg chg="add del mod">
          <ac:chgData name="Ding, Xiaoning" userId="9ac2a0e3-8f3b-4297-9bcf-c35ab1ece00e" providerId="ADAL" clId="{6D417620-A3B0-4959-AC30-A0740ECB1723}" dt="2023-04-28T11:48:24.266" v="2021" actId="478"/>
          <ac:spMkLst>
            <pc:docMk/>
            <pc:sldMk cId="1938482295" sldId="283"/>
            <ac:spMk id="5" creationId="{48C90A5C-F5EF-95F9-F858-FB802D7D374F}"/>
          </ac:spMkLst>
        </pc:spChg>
        <pc:spChg chg="add del mod">
          <ac:chgData name="Ding, Xiaoning" userId="9ac2a0e3-8f3b-4297-9bcf-c35ab1ece00e" providerId="ADAL" clId="{6D417620-A3B0-4959-AC30-A0740ECB1723}" dt="2023-04-28T11:48:23.516" v="2020" actId="478"/>
          <ac:spMkLst>
            <pc:docMk/>
            <pc:sldMk cId="1938482295" sldId="283"/>
            <ac:spMk id="6" creationId="{04A486B7-142E-87DE-D57A-15232FD4A725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7" creationId="{180BFAEC-66D9-FAC3-9825-043C62613901}"/>
          </ac:spMkLst>
        </pc:spChg>
        <pc:spChg chg="add del mod">
          <ac:chgData name="Ding, Xiaoning" userId="9ac2a0e3-8f3b-4297-9bcf-c35ab1ece00e" providerId="ADAL" clId="{6D417620-A3B0-4959-AC30-A0740ECB1723}" dt="2023-04-28T11:48:25.458" v="2022" actId="478"/>
          <ac:spMkLst>
            <pc:docMk/>
            <pc:sldMk cId="1938482295" sldId="283"/>
            <ac:spMk id="7" creationId="{99F13812-8ED2-9C6A-C63A-4F2E2CEB092E}"/>
          </ac:spMkLst>
        </pc:spChg>
        <pc:spChg chg="add mod topLvl">
          <ac:chgData name="Ding, Xiaoning" userId="9ac2a0e3-8f3b-4297-9bcf-c35ab1ece00e" providerId="ADAL" clId="{6D417620-A3B0-4959-AC30-A0740ECB1723}" dt="2023-05-07T18:30:48.448" v="3601" actId="165"/>
          <ac:spMkLst>
            <pc:docMk/>
            <pc:sldMk cId="1938482295" sldId="283"/>
            <ac:spMk id="8" creationId="{B5DC25FF-0214-7277-DA97-3CBD9F828B25}"/>
          </ac:spMkLst>
        </pc:spChg>
        <pc:spChg chg="add del mod">
          <ac:chgData name="Ding, Xiaoning" userId="9ac2a0e3-8f3b-4297-9bcf-c35ab1ece00e" providerId="ADAL" clId="{6D417620-A3B0-4959-AC30-A0740ECB1723}" dt="2023-04-28T11:49:38.834" v="2067" actId="478"/>
          <ac:spMkLst>
            <pc:docMk/>
            <pc:sldMk cId="1938482295" sldId="283"/>
            <ac:spMk id="9" creationId="{005D60B7-52C0-E20D-B7D1-12C92709AA76}"/>
          </ac:spMkLst>
        </pc:spChg>
        <pc:spChg chg="del mod topLvl">
          <ac:chgData name="Ding, Xiaoning" userId="9ac2a0e3-8f3b-4297-9bcf-c35ab1ece00e" providerId="ADAL" clId="{6D417620-A3B0-4959-AC30-A0740ECB1723}" dt="2023-05-07T18:33:21.693" v="3633" actId="478"/>
          <ac:spMkLst>
            <pc:docMk/>
            <pc:sldMk cId="1938482295" sldId="283"/>
            <ac:spMk id="9" creationId="{EEA80A3A-02F1-69A4-AF76-81392F0214FA}"/>
          </ac:spMkLst>
        </pc:spChg>
        <pc:spChg chg="add mod topLvl">
          <ac:chgData name="Ding, Xiaoning" userId="9ac2a0e3-8f3b-4297-9bcf-c35ab1ece00e" providerId="ADAL" clId="{6D417620-A3B0-4959-AC30-A0740ECB1723}" dt="2023-05-07T18:30:48.448" v="3601" actId="165"/>
          <ac:spMkLst>
            <pc:docMk/>
            <pc:sldMk cId="1938482295" sldId="283"/>
            <ac:spMk id="10" creationId="{45F7F3DF-0D81-ADB4-3FCC-0389950CDB5C}"/>
          </ac:spMkLst>
        </pc:spChg>
        <pc:spChg chg="add mod topLvl">
          <ac:chgData name="Ding, Xiaoning" userId="9ac2a0e3-8f3b-4297-9bcf-c35ab1ece00e" providerId="ADAL" clId="{6D417620-A3B0-4959-AC30-A0740ECB1723}" dt="2023-05-07T18:30:48.448" v="3601" actId="165"/>
          <ac:spMkLst>
            <pc:docMk/>
            <pc:sldMk cId="1938482295" sldId="283"/>
            <ac:spMk id="11" creationId="{A0AC6ABB-50B4-D36A-A510-CAF49FE8F249}"/>
          </ac:spMkLst>
        </pc:spChg>
        <pc:spChg chg="add mod topLvl">
          <ac:chgData name="Ding, Xiaoning" userId="9ac2a0e3-8f3b-4297-9bcf-c35ab1ece00e" providerId="ADAL" clId="{6D417620-A3B0-4959-AC30-A0740ECB1723}" dt="2023-05-07T18:30:48.448" v="3601" actId="165"/>
          <ac:spMkLst>
            <pc:docMk/>
            <pc:sldMk cId="1938482295" sldId="283"/>
            <ac:spMk id="12" creationId="{596242FA-6760-BA6F-2BC4-5C0CB8537423}"/>
          </ac:spMkLst>
        </pc:spChg>
        <pc:spChg chg="add mod topLvl">
          <ac:chgData name="Ding, Xiaoning" userId="9ac2a0e3-8f3b-4297-9bcf-c35ab1ece00e" providerId="ADAL" clId="{6D417620-A3B0-4959-AC30-A0740ECB1723}" dt="2023-05-07T18:30:48.448" v="3601" actId="165"/>
          <ac:spMkLst>
            <pc:docMk/>
            <pc:sldMk cId="1938482295" sldId="283"/>
            <ac:spMk id="13" creationId="{12B08C8B-EFBC-0FB0-E7BD-99EB270A726A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14" creationId="{81EC52B5-DBFB-FCDD-1F68-5F92FB724245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16" creationId="{2DCBA58E-3346-9AB1-9289-F5595848C91E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17" creationId="{9225515E-973E-A058-EB9D-4F5E2146152A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18" creationId="{D391EE6B-05EE-3F3C-AA49-E0EE80372E7C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19" creationId="{50096796-8DAA-0BD2-88F4-47B317C559B1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20" creationId="{86B7FACF-D9D0-CFC2-FBE1-A92BE5D30F33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21" creationId="{9C33F7E1-D90F-8B7B-2F63-C8702417084B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22" creationId="{705A1B3B-0872-A337-8F98-9E4FA62CFF39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23" creationId="{EA2315AE-61BA-7786-A203-08867D834C29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24" creationId="{2E681A57-D4F6-57F9-3AA3-A1A07201CD68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25" creationId="{4E7054F1-7FA6-69FA-4F83-B3B46CCEA9AA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26" creationId="{51FEA845-CBE5-50C8-9347-06F7F4C985B9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27" creationId="{74A2486B-DF29-5664-28FA-6FA4CF7DB67C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28" creationId="{53E01C5A-30E5-5812-E3AB-D9F9E9A31A2B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30" creationId="{36AC62D7-06E7-CCBB-739F-F5E1EDAC4B36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31" creationId="{9ED7BD8E-12B3-764E-706F-567736D8DF72}"/>
          </ac:spMkLst>
        </pc:spChg>
        <pc:spChg chg="add del mod topLvl">
          <ac:chgData name="Ding, Xiaoning" userId="9ac2a0e3-8f3b-4297-9bcf-c35ab1ece00e" providerId="ADAL" clId="{6D417620-A3B0-4959-AC30-A0740ECB1723}" dt="2023-05-07T18:33:54.670" v="3642" actId="478"/>
          <ac:spMkLst>
            <pc:docMk/>
            <pc:sldMk cId="1938482295" sldId="283"/>
            <ac:spMk id="32" creationId="{A9566318-B527-018A-5B8C-37A0687224AB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34" creationId="{4F849831-E1CF-8230-6376-8714EADEC1E7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35" creationId="{BD6256FE-FD17-E36C-C8E0-82F1BDD69084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36" creationId="{DB41731E-C35F-ED2A-F9FC-9580F3EF44BA}"/>
          </ac:spMkLst>
        </pc:spChg>
        <pc:spChg chg="add mod topLvl">
          <ac:chgData name="Ding, Xiaoning" userId="9ac2a0e3-8f3b-4297-9bcf-c35ab1ece00e" providerId="ADAL" clId="{6D417620-A3B0-4959-AC30-A0740ECB1723}" dt="2023-05-07T18:30:48.870" v="3603" actId="165"/>
          <ac:spMkLst>
            <pc:docMk/>
            <pc:sldMk cId="1938482295" sldId="283"/>
            <ac:spMk id="38" creationId="{2C9E3186-66C0-5872-5C9A-E57415F7E1CD}"/>
          </ac:spMkLst>
        </pc:spChg>
        <pc:spChg chg="add mod topLvl">
          <ac:chgData name="Ding, Xiaoning" userId="9ac2a0e3-8f3b-4297-9bcf-c35ab1ece00e" providerId="ADAL" clId="{6D417620-A3B0-4959-AC30-A0740ECB1723}" dt="2023-05-07T18:30:48.870" v="3603" actId="165"/>
          <ac:spMkLst>
            <pc:docMk/>
            <pc:sldMk cId="1938482295" sldId="283"/>
            <ac:spMk id="39" creationId="{5856DE95-3B95-155B-58F9-3B7099DCDA0F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40" creationId="{BA4EAAD4-E3C6-DA11-44E8-9DAE13118229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42" creationId="{D79B8752-9C7A-D422-B113-4A7552E5965B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43" creationId="{6F3F32E4-A50C-E8D1-F1F5-DF496C447BD8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44" creationId="{1635DD7E-9152-D008-A333-A1C7BDA4173A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45" creationId="{E6E46E94-CA48-2A25-C74D-34B0884A44C0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46" creationId="{354CC279-D2F6-F6C6-38BD-B4CD8B07A4DA}"/>
          </ac:spMkLst>
        </pc:spChg>
        <pc:spChg chg="mod">
          <ac:chgData name="Ding, Xiaoning" userId="9ac2a0e3-8f3b-4297-9bcf-c35ab1ece00e" providerId="ADAL" clId="{6D417620-A3B0-4959-AC30-A0740ECB1723}" dt="2023-05-07T18:33:06.197" v="3631" actId="165"/>
          <ac:spMkLst>
            <pc:docMk/>
            <pc:sldMk cId="1938482295" sldId="283"/>
            <ac:spMk id="47" creationId="{4755BC67-3CFD-57B8-92E0-E31BA2BE0345}"/>
          </ac:spMkLst>
        </pc:spChg>
        <pc:spChg chg="add mod topLvl">
          <ac:chgData name="Ding, Xiaoning" userId="9ac2a0e3-8f3b-4297-9bcf-c35ab1ece00e" providerId="ADAL" clId="{6D417620-A3B0-4959-AC30-A0740ECB1723}" dt="2023-05-07T18:30:48.870" v="3603" actId="165"/>
          <ac:spMkLst>
            <pc:docMk/>
            <pc:sldMk cId="1938482295" sldId="283"/>
            <ac:spMk id="50" creationId="{F5366636-BC8E-FE21-7476-8A2249F3089E}"/>
          </ac:spMkLst>
        </pc:spChg>
        <pc:spChg chg="add mod topLvl">
          <ac:chgData name="Ding, Xiaoning" userId="9ac2a0e3-8f3b-4297-9bcf-c35ab1ece00e" providerId="ADAL" clId="{6D417620-A3B0-4959-AC30-A0740ECB1723}" dt="2023-05-07T18:30:49.166" v="3604" actId="165"/>
          <ac:spMkLst>
            <pc:docMk/>
            <pc:sldMk cId="1938482295" sldId="283"/>
            <ac:spMk id="51" creationId="{91C64250-F12A-21A2-8C80-2B3E9BA8AF71}"/>
          </ac:spMkLst>
        </pc:spChg>
        <pc:spChg chg="add mod topLvl">
          <ac:chgData name="Ding, Xiaoning" userId="9ac2a0e3-8f3b-4297-9bcf-c35ab1ece00e" providerId="ADAL" clId="{6D417620-A3B0-4959-AC30-A0740ECB1723}" dt="2023-05-07T18:30:49.166" v="3604" actId="165"/>
          <ac:spMkLst>
            <pc:docMk/>
            <pc:sldMk cId="1938482295" sldId="283"/>
            <ac:spMk id="52" creationId="{02A73874-2352-5584-629C-A873EF369F56}"/>
          </ac:spMkLst>
        </pc:spChg>
        <pc:spChg chg="add mod">
          <ac:chgData name="Ding, Xiaoning" userId="9ac2a0e3-8f3b-4297-9bcf-c35ab1ece00e" providerId="ADAL" clId="{6D417620-A3B0-4959-AC30-A0740ECB1723}" dt="2023-05-07T18:30:53.959" v="3608" actId="1035"/>
          <ac:spMkLst>
            <pc:docMk/>
            <pc:sldMk cId="1938482295" sldId="283"/>
            <ac:spMk id="54" creationId="{7AB37D12-60AD-B828-9650-D6A523ECA472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59" creationId="{78820653-551D-3D6D-190D-6D0BD906A099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60" creationId="{DAE8514B-12FF-61D3-2D55-AE3709DE0579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61" creationId="{8FCC6F1F-D55A-E808-4371-D5D5819BC4FB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62" creationId="{231BEF19-BE05-75D9-1BCD-322C623797CE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63" creationId="{75F49D65-F7F1-EFB3-52B3-4A0849BC7F14}"/>
          </ac:spMkLst>
        </pc:spChg>
        <pc:spChg chg="mod">
          <ac:chgData name="Ding, Xiaoning" userId="9ac2a0e3-8f3b-4297-9bcf-c35ab1ece00e" providerId="ADAL" clId="{6D417620-A3B0-4959-AC30-A0740ECB1723}" dt="2023-05-07T18:34:11.845" v="3645"/>
          <ac:spMkLst>
            <pc:docMk/>
            <pc:sldMk cId="1938482295" sldId="283"/>
            <ac:spMk id="384" creationId="{ABA10387-6657-9687-EC1A-20E77AD9E405}"/>
          </ac:spMkLst>
        </pc:spChg>
        <pc:spChg chg="mod">
          <ac:chgData name="Ding, Xiaoning" userId="9ac2a0e3-8f3b-4297-9bcf-c35ab1ece00e" providerId="ADAL" clId="{6D417620-A3B0-4959-AC30-A0740ECB1723}" dt="2023-05-07T18:34:11.845" v="3645"/>
          <ac:spMkLst>
            <pc:docMk/>
            <pc:sldMk cId="1938482295" sldId="283"/>
            <ac:spMk id="387" creationId="{B25B4B8D-D420-5197-38A5-E54E936A5761}"/>
          </ac:spMkLst>
        </pc:spChg>
        <pc:spChg chg="add mod topLvl">
          <ac:chgData name="Ding, Xiaoning" userId="9ac2a0e3-8f3b-4297-9bcf-c35ab1ece00e" providerId="ADAL" clId="{6D417620-A3B0-4959-AC30-A0740ECB1723}" dt="2023-05-07T18:39:39.580" v="3802" actId="164"/>
          <ac:spMkLst>
            <pc:docMk/>
            <pc:sldMk cId="1938482295" sldId="283"/>
            <ac:spMk id="388" creationId="{44CD1985-9C31-4B04-3E80-C25B6526EFD0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49" creationId="{2B7417F8-E1D2-C9B5-14A9-46FAB29E55B4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50" creationId="{85F836F9-BA5B-F94B-9CEE-4CECC90F86CC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51" creationId="{4A15A5A2-D9A3-0E5F-63D2-C7DE2E40CD6E}"/>
          </ac:spMkLst>
        </pc:spChg>
        <pc:spChg chg="add del">
          <ac:chgData name="Ding, Xiaoning" userId="9ac2a0e3-8f3b-4297-9bcf-c35ab1ece00e" providerId="ADAL" clId="{6D417620-A3B0-4959-AC30-A0740ECB1723}" dt="2023-04-28T12:27:24.096" v="2515" actId="478"/>
          <ac:spMkLst>
            <pc:docMk/>
            <pc:sldMk cId="1938482295" sldId="283"/>
            <ac:spMk id="451" creationId="{5DD294D7-FF93-D4F2-05EA-7D68A63334D2}"/>
          </ac:spMkLst>
        </pc:spChg>
        <pc:spChg chg="add mod topLvl">
          <ac:chgData name="Ding, Xiaoning" userId="9ac2a0e3-8f3b-4297-9bcf-c35ab1ece00e" providerId="ADAL" clId="{6D417620-A3B0-4959-AC30-A0740ECB1723}" dt="2023-05-07T18:37:20.608" v="3783" actId="1038"/>
          <ac:spMkLst>
            <pc:docMk/>
            <pc:sldMk cId="1938482295" sldId="283"/>
            <ac:spMk id="452" creationId="{33AE33D1-49F9-1570-9785-A5C7469C8393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54" creationId="{3857EA34-BED8-3B98-941E-783034C54AC9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55" creationId="{47A38331-AD85-8BC3-71F8-EAED2E145C0A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56" creationId="{EBAB2821-8A57-795C-39E3-5D2EAD7A3E1C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57" creationId="{8A278F1D-04AE-4D18-5B96-39C19D7FE129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58" creationId="{F306C851-E304-3027-AC45-CC44460E3B8A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59" creationId="{5038764D-A57F-BFB6-204A-799FEC36F86B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60" creationId="{545D9EDD-7B57-7C13-EECB-CADFEA8D7CE4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61" creationId="{03227F74-F481-89F8-BBF2-5E4B36B21DEE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62" creationId="{FFFB5626-87A2-E922-2DCD-57543E6403DA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63" creationId="{61D4C60B-3752-FA53-89EE-27AD9A7AEBD4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64" creationId="{6E71FA29-44FF-1E0B-F149-7A55449BB0CD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66" creationId="{8B7CA800-2198-B2CC-39F1-BC126BE0AD30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67" creationId="{5E162071-35DD-FEB4-0D02-DEA399BDD8FE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68" creationId="{E6ED91B7-8489-7527-6FF6-415865607266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69" creationId="{2CAA37EB-2AE3-87A6-89B4-BB3020051B78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70" creationId="{1D0593C3-1217-A383-7A37-1A0250F1FEC8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71" creationId="{7F4329F8-83FC-5006-17EE-EAD3F5F822FF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72" creationId="{2AC1CCBF-A07B-FBCE-27B5-70A589A815D3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73" creationId="{4AA09053-09FD-9ADD-B90F-8ED476A94A5D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74" creationId="{234F0F85-6098-C0AE-EF50-A75ABED92BF4}"/>
          </ac:spMkLst>
        </pc:spChg>
        <pc:spChg chg="mod">
          <ac:chgData name="Ding, Xiaoning" userId="9ac2a0e3-8f3b-4297-9bcf-c35ab1ece00e" providerId="ADAL" clId="{6D417620-A3B0-4959-AC30-A0740ECB1723}" dt="2023-05-07T18:33:33.462" v="3635"/>
          <ac:spMkLst>
            <pc:docMk/>
            <pc:sldMk cId="1938482295" sldId="283"/>
            <ac:spMk id="475" creationId="{E3576E18-8E3B-80F3-F32D-27CB70E79005}"/>
          </ac:spMkLst>
        </pc:spChg>
        <pc:spChg chg="mod">
          <ac:chgData name="Ding, Xiaoning" userId="9ac2a0e3-8f3b-4297-9bcf-c35ab1ece00e" providerId="ADAL" clId="{6D417620-A3B0-4959-AC30-A0740ECB1723}" dt="2023-05-07T18:33:38.693" v="3637"/>
          <ac:spMkLst>
            <pc:docMk/>
            <pc:sldMk cId="1938482295" sldId="283"/>
            <ac:spMk id="478" creationId="{D933815D-2E36-7777-C79C-C406D69B09C3}"/>
          </ac:spMkLst>
        </pc:spChg>
        <pc:spChg chg="mod">
          <ac:chgData name="Ding, Xiaoning" userId="9ac2a0e3-8f3b-4297-9bcf-c35ab1ece00e" providerId="ADAL" clId="{6D417620-A3B0-4959-AC30-A0740ECB1723}" dt="2023-05-07T18:33:38.693" v="3637"/>
          <ac:spMkLst>
            <pc:docMk/>
            <pc:sldMk cId="1938482295" sldId="283"/>
            <ac:spMk id="479" creationId="{0BC412ED-77D2-7E87-7207-7EB0A0C0A94A}"/>
          </ac:spMkLst>
        </pc:spChg>
        <pc:spChg chg="mod">
          <ac:chgData name="Ding, Xiaoning" userId="9ac2a0e3-8f3b-4297-9bcf-c35ab1ece00e" providerId="ADAL" clId="{6D417620-A3B0-4959-AC30-A0740ECB1723}" dt="2023-05-07T18:33:38.693" v="3637"/>
          <ac:spMkLst>
            <pc:docMk/>
            <pc:sldMk cId="1938482295" sldId="283"/>
            <ac:spMk id="480" creationId="{F699E12A-E952-67DE-DCA4-E3422003B513}"/>
          </ac:spMkLst>
        </pc:spChg>
        <pc:spChg chg="add del mod">
          <ac:chgData name="Ding, Xiaoning" userId="9ac2a0e3-8f3b-4297-9bcf-c35ab1ece00e" providerId="ADAL" clId="{6D417620-A3B0-4959-AC30-A0740ECB1723}" dt="2023-05-07T18:33:44.339" v="3640"/>
          <ac:spMkLst>
            <pc:docMk/>
            <pc:sldMk cId="1938482295" sldId="283"/>
            <ac:spMk id="483" creationId="{D194A1F7-23B3-5494-5E4E-F78742FD2AED}"/>
          </ac:spMkLst>
        </pc:spChg>
        <pc:spChg chg="mod">
          <ac:chgData name="Ding, Xiaoning" userId="9ac2a0e3-8f3b-4297-9bcf-c35ab1ece00e" providerId="ADAL" clId="{6D417620-A3B0-4959-AC30-A0740ECB1723}" dt="2023-05-07T18:33:38.693" v="3637"/>
          <ac:spMkLst>
            <pc:docMk/>
            <pc:sldMk cId="1938482295" sldId="283"/>
            <ac:spMk id="485" creationId="{F09E0FFC-6621-7533-8013-C37BCB666D07}"/>
          </ac:spMkLst>
        </pc:spChg>
        <pc:spChg chg="mod">
          <ac:chgData name="Ding, Xiaoning" userId="9ac2a0e3-8f3b-4297-9bcf-c35ab1ece00e" providerId="ADAL" clId="{6D417620-A3B0-4959-AC30-A0740ECB1723}" dt="2023-05-07T18:33:38.693" v="3637"/>
          <ac:spMkLst>
            <pc:docMk/>
            <pc:sldMk cId="1938482295" sldId="283"/>
            <ac:spMk id="486" creationId="{983B2251-335D-4DAD-AEDF-C8A598FB0695}"/>
          </ac:spMkLst>
        </pc:spChg>
        <pc:spChg chg="mod">
          <ac:chgData name="Ding, Xiaoning" userId="9ac2a0e3-8f3b-4297-9bcf-c35ab1ece00e" providerId="ADAL" clId="{6D417620-A3B0-4959-AC30-A0740ECB1723}" dt="2023-05-07T18:33:38.693" v="3637"/>
          <ac:spMkLst>
            <pc:docMk/>
            <pc:sldMk cId="1938482295" sldId="283"/>
            <ac:spMk id="489" creationId="{BD614489-E230-64D9-8405-F7E0990606E9}"/>
          </ac:spMkLst>
        </pc:spChg>
        <pc:spChg chg="del mod">
          <ac:chgData name="Ding, Xiaoning" userId="9ac2a0e3-8f3b-4297-9bcf-c35ab1ece00e" providerId="ADAL" clId="{6D417620-A3B0-4959-AC30-A0740ECB1723}" dt="2023-05-07T18:35:05.886" v="3662" actId="478"/>
          <ac:spMkLst>
            <pc:docMk/>
            <pc:sldMk cId="1938482295" sldId="283"/>
            <ac:spMk id="492" creationId="{E352FA79-D3FB-F10C-095F-D421DFFF2099}"/>
          </ac:spMkLst>
        </pc:spChg>
        <pc:spChg chg="mod">
          <ac:chgData name="Ding, Xiaoning" userId="9ac2a0e3-8f3b-4297-9bcf-c35ab1ece00e" providerId="ADAL" clId="{6D417620-A3B0-4959-AC30-A0740ECB1723}" dt="2023-05-07T18:39:26.716" v="3801" actId="165"/>
          <ac:spMkLst>
            <pc:docMk/>
            <pc:sldMk cId="1938482295" sldId="283"/>
            <ac:spMk id="493" creationId="{2A1988C5-EA81-0763-E481-A336F8E826FE}"/>
          </ac:spMkLst>
        </pc:spChg>
        <pc:spChg chg="mod">
          <ac:chgData name="Ding, Xiaoning" userId="9ac2a0e3-8f3b-4297-9bcf-c35ab1ece00e" providerId="ADAL" clId="{6D417620-A3B0-4959-AC30-A0740ECB1723}" dt="2023-05-07T18:39:26.716" v="3801" actId="165"/>
          <ac:spMkLst>
            <pc:docMk/>
            <pc:sldMk cId="1938482295" sldId="283"/>
            <ac:spMk id="494" creationId="{F6F0E75C-32CD-AB96-0336-76787DC93F4A}"/>
          </ac:spMkLst>
        </pc:spChg>
        <pc:spChg chg="mod">
          <ac:chgData name="Ding, Xiaoning" userId="9ac2a0e3-8f3b-4297-9bcf-c35ab1ece00e" providerId="ADAL" clId="{6D417620-A3B0-4959-AC30-A0740ECB1723}" dt="2023-05-07T18:39:26.716" v="3801" actId="165"/>
          <ac:spMkLst>
            <pc:docMk/>
            <pc:sldMk cId="1938482295" sldId="283"/>
            <ac:spMk id="498" creationId="{ADDECF28-5F7E-1D2C-8BC6-839F4226C04E}"/>
          </ac:spMkLst>
        </pc:spChg>
        <pc:spChg chg="mod">
          <ac:chgData name="Ding, Xiaoning" userId="9ac2a0e3-8f3b-4297-9bcf-c35ab1ece00e" providerId="ADAL" clId="{6D417620-A3B0-4959-AC30-A0740ECB1723}" dt="2023-05-07T18:39:26.716" v="3801" actId="165"/>
          <ac:spMkLst>
            <pc:docMk/>
            <pc:sldMk cId="1938482295" sldId="283"/>
            <ac:spMk id="499" creationId="{9946B3AB-0365-736C-BC21-83CFEEE6DC8C}"/>
          </ac:spMkLst>
        </pc:spChg>
        <pc:spChg chg="mod">
          <ac:chgData name="Ding, Xiaoning" userId="9ac2a0e3-8f3b-4297-9bcf-c35ab1ece00e" providerId="ADAL" clId="{6D417620-A3B0-4959-AC30-A0740ECB1723}" dt="2023-05-07T18:39:26.716" v="3801" actId="165"/>
          <ac:spMkLst>
            <pc:docMk/>
            <pc:sldMk cId="1938482295" sldId="283"/>
            <ac:spMk id="502" creationId="{62C49B1D-FF7C-C14D-9233-AABB34AA8EAE}"/>
          </ac:spMkLst>
        </pc:spChg>
        <pc:spChg chg="mod">
          <ac:chgData name="Ding, Xiaoning" userId="9ac2a0e3-8f3b-4297-9bcf-c35ab1ece00e" providerId="ADAL" clId="{6D417620-A3B0-4959-AC30-A0740ECB1723}" dt="2023-05-07T18:34:11.845" v="3645"/>
          <ac:spMkLst>
            <pc:docMk/>
            <pc:sldMk cId="1938482295" sldId="283"/>
            <ac:spMk id="505" creationId="{CC37E243-03CA-AD47-4B94-32D1A7E23C2C}"/>
          </ac:spMkLst>
        </pc:spChg>
        <pc:spChg chg="mod">
          <ac:chgData name="Ding, Xiaoning" userId="9ac2a0e3-8f3b-4297-9bcf-c35ab1ece00e" providerId="ADAL" clId="{6D417620-A3B0-4959-AC30-A0740ECB1723}" dt="2023-05-07T18:34:11.845" v="3645"/>
          <ac:spMkLst>
            <pc:docMk/>
            <pc:sldMk cId="1938482295" sldId="283"/>
            <ac:spMk id="506" creationId="{C595E1F4-ED85-1F12-A508-E3B915635400}"/>
          </ac:spMkLst>
        </pc:spChg>
        <pc:spChg chg="mod">
          <ac:chgData name="Ding, Xiaoning" userId="9ac2a0e3-8f3b-4297-9bcf-c35ab1ece00e" providerId="ADAL" clId="{6D417620-A3B0-4959-AC30-A0740ECB1723}" dt="2023-05-07T18:34:11.845" v="3645"/>
          <ac:spMkLst>
            <pc:docMk/>
            <pc:sldMk cId="1938482295" sldId="283"/>
            <ac:spMk id="507" creationId="{462C2A9B-1AD8-F7FA-FDD3-874509BAF028}"/>
          </ac:spMkLst>
        </pc:spChg>
        <pc:spChg chg="mod">
          <ac:chgData name="Ding, Xiaoning" userId="9ac2a0e3-8f3b-4297-9bcf-c35ab1ece00e" providerId="ADAL" clId="{6D417620-A3B0-4959-AC30-A0740ECB1723}" dt="2023-05-07T18:34:11.845" v="3645"/>
          <ac:spMkLst>
            <pc:docMk/>
            <pc:sldMk cId="1938482295" sldId="283"/>
            <ac:spMk id="511" creationId="{7938221E-C727-F184-22CB-ABF91CD0C48A}"/>
          </ac:spMkLst>
        </pc:spChg>
        <pc:grpChg chg="add del mod">
          <ac:chgData name="Ding, Xiaoning" userId="9ac2a0e3-8f3b-4297-9bcf-c35ab1ece00e" providerId="ADAL" clId="{6D417620-A3B0-4959-AC30-A0740ECB1723}" dt="2023-05-07T18:33:06.197" v="3631" actId="165"/>
          <ac:grpSpMkLst>
            <pc:docMk/>
            <pc:sldMk cId="1938482295" sldId="283"/>
            <ac:grpSpMk id="6" creationId="{96E04946-B3CC-781A-08C7-F313970D6E01}"/>
          </ac:grpSpMkLst>
        </pc:grpChg>
        <pc:grpChg chg="del mod topLvl">
          <ac:chgData name="Ding, Xiaoning" userId="9ac2a0e3-8f3b-4297-9bcf-c35ab1ece00e" providerId="ADAL" clId="{6D417620-A3B0-4959-AC30-A0740ECB1723}" dt="2023-05-07T18:33:12.613" v="3632" actId="478"/>
          <ac:grpSpMkLst>
            <pc:docMk/>
            <pc:sldMk cId="1938482295" sldId="283"/>
            <ac:grpSpMk id="33" creationId="{CF2B0498-1E18-5CA2-55D8-1ABE57909BA3}"/>
          </ac:grpSpMkLst>
        </pc:grpChg>
        <pc:grpChg chg="add del mod">
          <ac:chgData name="Ding, Xiaoning" userId="9ac2a0e3-8f3b-4297-9bcf-c35ab1ece00e" providerId="ADAL" clId="{6D417620-A3B0-4959-AC30-A0740ECB1723}" dt="2023-05-07T18:30:53.959" v="3608" actId="1035"/>
          <ac:grpSpMkLst>
            <pc:docMk/>
            <pc:sldMk cId="1938482295" sldId="283"/>
            <ac:grpSpMk id="37" creationId="{B8186610-94BF-6CB3-9ADE-86B003C20C58}"/>
          </ac:grpSpMkLst>
        </pc:grpChg>
        <pc:grpChg chg="add del mod topLvl">
          <ac:chgData name="Ding, Xiaoning" userId="9ac2a0e3-8f3b-4297-9bcf-c35ab1ece00e" providerId="ADAL" clId="{6D417620-A3B0-4959-AC30-A0740ECB1723}" dt="2023-05-07T18:30:48.870" v="3603" actId="165"/>
          <ac:grpSpMkLst>
            <pc:docMk/>
            <pc:sldMk cId="1938482295" sldId="283"/>
            <ac:grpSpMk id="49" creationId="{C031283A-4DC2-A50E-8DF0-66E04DB13223}"/>
          </ac:grpSpMkLst>
        </pc:grpChg>
        <pc:grpChg chg="add del mod">
          <ac:chgData name="Ding, Xiaoning" userId="9ac2a0e3-8f3b-4297-9bcf-c35ab1ece00e" providerId="ADAL" clId="{6D417620-A3B0-4959-AC30-A0740ECB1723}" dt="2023-05-07T18:30:53.959" v="3608" actId="1035"/>
          <ac:grpSpMkLst>
            <pc:docMk/>
            <pc:sldMk cId="1938482295" sldId="283"/>
            <ac:grpSpMk id="53" creationId="{B25A6406-AAB5-7DF5-BA47-4A4AF1F326EE}"/>
          </ac:grpSpMkLst>
        </pc:grpChg>
        <pc:grpChg chg="add del mod">
          <ac:chgData name="Ding, Xiaoning" userId="9ac2a0e3-8f3b-4297-9bcf-c35ab1ece00e" providerId="ADAL" clId="{6D417620-A3B0-4959-AC30-A0740ECB1723}" dt="2023-05-07T18:33:35.410" v="3636"/>
          <ac:grpSpMkLst>
            <pc:docMk/>
            <pc:sldMk cId="1938482295" sldId="283"/>
            <ac:grpSpMk id="58" creationId="{F2716B04-CA4C-CBE0-F87F-77F9BB805527}"/>
          </ac:grpSpMkLst>
        </pc:grpChg>
        <pc:grpChg chg="del">
          <ac:chgData name="Ding, Xiaoning" userId="9ac2a0e3-8f3b-4297-9bcf-c35ab1ece00e" providerId="ADAL" clId="{6D417620-A3B0-4959-AC30-A0740ECB1723}" dt="2023-04-28T11:47:43.615" v="2018" actId="478"/>
          <ac:grpSpMkLst>
            <pc:docMk/>
            <pc:sldMk cId="1938482295" sldId="283"/>
            <ac:grpSpMk id="90" creationId="{1D4C829B-B15A-1BD4-2416-BF160527F222}"/>
          </ac:grpSpMkLst>
        </pc:grpChg>
        <pc:grpChg chg="add del mod">
          <ac:chgData name="Ding, Xiaoning" userId="9ac2a0e3-8f3b-4297-9bcf-c35ab1ece00e" providerId="ADAL" clId="{6D417620-A3B0-4959-AC30-A0740ECB1723}" dt="2023-05-07T18:39:26.716" v="3801" actId="165"/>
          <ac:grpSpMkLst>
            <pc:docMk/>
            <pc:sldMk cId="1938482295" sldId="283"/>
            <ac:grpSpMk id="389" creationId="{BE1B9A9D-29D4-A597-9C6B-DF66F1D776F1}"/>
          </ac:grpSpMkLst>
        </pc:grpChg>
        <pc:grpChg chg="add mod">
          <ac:chgData name="Ding, Xiaoning" userId="9ac2a0e3-8f3b-4297-9bcf-c35ab1ece00e" providerId="ADAL" clId="{6D417620-A3B0-4959-AC30-A0740ECB1723}" dt="2023-05-07T18:39:39.580" v="3802" actId="164"/>
          <ac:grpSpMkLst>
            <pc:docMk/>
            <pc:sldMk cId="1938482295" sldId="283"/>
            <ac:grpSpMk id="392" creationId="{2077B706-FAB5-4F05-B864-56928CECC6E1}"/>
          </ac:grpSpMkLst>
        </pc:grpChg>
        <pc:grpChg chg="add del mod">
          <ac:chgData name="Ding, Xiaoning" userId="9ac2a0e3-8f3b-4297-9bcf-c35ab1ece00e" providerId="ADAL" clId="{6D417620-A3B0-4959-AC30-A0740ECB1723}" dt="2023-05-07T18:30:53.959" v="3608" actId="1035"/>
          <ac:grpSpMkLst>
            <pc:docMk/>
            <pc:sldMk cId="1938482295" sldId="283"/>
            <ac:grpSpMk id="453" creationId="{EAFA0364-3D7E-EDBD-1DCF-2B282EE29030}"/>
          </ac:grpSpMkLst>
        </pc:grpChg>
        <pc:grpChg chg="mod">
          <ac:chgData name="Ding, Xiaoning" userId="9ac2a0e3-8f3b-4297-9bcf-c35ab1ece00e" providerId="ADAL" clId="{6D417620-A3B0-4959-AC30-A0740ECB1723}" dt="2023-05-07T18:33:33.462" v="3635"/>
          <ac:grpSpMkLst>
            <pc:docMk/>
            <pc:sldMk cId="1938482295" sldId="283"/>
            <ac:grpSpMk id="465" creationId="{D5B4FF22-24EB-3303-4D47-EDB1EE38253E}"/>
          </ac:grpSpMkLst>
        </pc:grpChg>
        <pc:grpChg chg="add del mod">
          <ac:chgData name="Ding, Xiaoning" userId="9ac2a0e3-8f3b-4297-9bcf-c35ab1ece00e" providerId="ADAL" clId="{6D417620-A3B0-4959-AC30-A0740ECB1723}" dt="2023-05-07T18:33:44.339" v="3640"/>
          <ac:grpSpMkLst>
            <pc:docMk/>
            <pc:sldMk cId="1938482295" sldId="283"/>
            <ac:grpSpMk id="476" creationId="{416B0A96-97FF-BDFC-E10E-A1D0687CE5E6}"/>
          </ac:grpSpMkLst>
        </pc:grpChg>
        <pc:grpChg chg="mod">
          <ac:chgData name="Ding, Xiaoning" userId="9ac2a0e3-8f3b-4297-9bcf-c35ab1ece00e" providerId="ADAL" clId="{6D417620-A3B0-4959-AC30-A0740ECB1723}" dt="2023-05-07T18:33:38.693" v="3637"/>
          <ac:grpSpMkLst>
            <pc:docMk/>
            <pc:sldMk cId="1938482295" sldId="283"/>
            <ac:grpSpMk id="477" creationId="{97B0C92C-8412-D3C8-CFED-3F356A1C57C5}"/>
          </ac:grpSpMkLst>
        </pc:grpChg>
        <pc:grpChg chg="add del mod">
          <ac:chgData name="Ding, Xiaoning" userId="9ac2a0e3-8f3b-4297-9bcf-c35ab1ece00e" providerId="ADAL" clId="{6D417620-A3B0-4959-AC30-A0740ECB1723}" dt="2023-05-07T18:33:44.339" v="3640"/>
          <ac:grpSpMkLst>
            <pc:docMk/>
            <pc:sldMk cId="1938482295" sldId="283"/>
            <ac:grpSpMk id="484" creationId="{9B5ED5FD-836B-8AE0-B9DE-EF600C9A46CB}"/>
          </ac:grpSpMkLst>
        </pc:grpChg>
        <pc:grpChg chg="add del mod">
          <ac:chgData name="Ding, Xiaoning" userId="9ac2a0e3-8f3b-4297-9bcf-c35ab1ece00e" providerId="ADAL" clId="{6D417620-A3B0-4959-AC30-A0740ECB1723}" dt="2023-05-07T18:35:05.886" v="3662" actId="478"/>
          <ac:grpSpMkLst>
            <pc:docMk/>
            <pc:sldMk cId="1938482295" sldId="283"/>
            <ac:grpSpMk id="490" creationId="{F3F35F60-3FD1-7CF0-4E8F-E7474A692D6A}"/>
          </ac:grpSpMkLst>
        </pc:grpChg>
        <pc:grpChg chg="mod topLvl">
          <ac:chgData name="Ding, Xiaoning" userId="9ac2a0e3-8f3b-4297-9bcf-c35ab1ece00e" providerId="ADAL" clId="{6D417620-A3B0-4959-AC30-A0740ECB1723}" dt="2023-05-07T18:39:39.580" v="3802" actId="164"/>
          <ac:grpSpMkLst>
            <pc:docMk/>
            <pc:sldMk cId="1938482295" sldId="283"/>
            <ac:grpSpMk id="491" creationId="{BFA420D3-7BE6-AD5A-3B90-3AC1AD65A1EC}"/>
          </ac:grpSpMkLst>
        </pc:grpChg>
        <pc:grpChg chg="add mod topLvl">
          <ac:chgData name="Ding, Xiaoning" userId="9ac2a0e3-8f3b-4297-9bcf-c35ab1ece00e" providerId="ADAL" clId="{6D417620-A3B0-4959-AC30-A0740ECB1723}" dt="2023-05-07T18:39:39.580" v="3802" actId="164"/>
          <ac:grpSpMkLst>
            <pc:docMk/>
            <pc:sldMk cId="1938482295" sldId="283"/>
            <ac:grpSpMk id="497" creationId="{404079E2-77CE-0133-CCDD-45AB211CE687}"/>
          </ac:grpSpMkLst>
        </pc:grpChg>
        <pc:grpChg chg="add del mod">
          <ac:chgData name="Ding, Xiaoning" userId="9ac2a0e3-8f3b-4297-9bcf-c35ab1ece00e" providerId="ADAL" clId="{6D417620-A3B0-4959-AC30-A0740ECB1723}" dt="2023-05-07T18:34:13.466" v="3646"/>
          <ac:grpSpMkLst>
            <pc:docMk/>
            <pc:sldMk cId="1938482295" sldId="283"/>
            <ac:grpSpMk id="503" creationId="{95F5C1CF-1E50-BFA5-8349-402F881A5C64}"/>
          </ac:grpSpMkLst>
        </pc:grpChg>
        <pc:grpChg chg="mod">
          <ac:chgData name="Ding, Xiaoning" userId="9ac2a0e3-8f3b-4297-9bcf-c35ab1ece00e" providerId="ADAL" clId="{6D417620-A3B0-4959-AC30-A0740ECB1723}" dt="2023-05-07T18:34:11.845" v="3645"/>
          <ac:grpSpMkLst>
            <pc:docMk/>
            <pc:sldMk cId="1938482295" sldId="283"/>
            <ac:grpSpMk id="504" creationId="{9169F804-E2C7-23F3-93E8-E094136C83B8}"/>
          </ac:grpSpMkLst>
        </pc:grpChg>
        <pc:grpChg chg="add del mod">
          <ac:chgData name="Ding, Xiaoning" userId="9ac2a0e3-8f3b-4297-9bcf-c35ab1ece00e" providerId="ADAL" clId="{6D417620-A3B0-4959-AC30-A0740ECB1723}" dt="2023-05-07T18:34:13.466" v="3646"/>
          <ac:grpSpMkLst>
            <pc:docMk/>
            <pc:sldMk cId="1938482295" sldId="283"/>
            <ac:grpSpMk id="510" creationId="{82BB0F0F-52FA-2B6E-48D1-3DF3598A3537}"/>
          </ac:grpSpMkLst>
        </pc:grpChg>
        <pc:cxnChg chg="add mod topLvl">
          <ac:chgData name="Ding, Xiaoning" userId="9ac2a0e3-8f3b-4297-9bcf-c35ab1ece00e" providerId="ADAL" clId="{6D417620-A3B0-4959-AC30-A0740ECB1723}" dt="2023-05-07T18:31:38.532" v="3615" actId="692"/>
          <ac:cxnSpMkLst>
            <pc:docMk/>
            <pc:sldMk cId="1938482295" sldId="283"/>
            <ac:cxnSpMk id="15" creationId="{148C210C-E9AE-FC3B-896F-3515ACDB5746}"/>
          </ac:cxnSpMkLst>
        </pc:cxnChg>
        <pc:cxnChg chg="add mod topLvl">
          <ac:chgData name="Ding, Xiaoning" userId="9ac2a0e3-8f3b-4297-9bcf-c35ab1ece00e" providerId="ADAL" clId="{6D417620-A3B0-4959-AC30-A0740ECB1723}" dt="2023-05-07T18:31:38.532" v="3615" actId="692"/>
          <ac:cxnSpMkLst>
            <pc:docMk/>
            <pc:sldMk cId="1938482295" sldId="283"/>
            <ac:cxnSpMk id="29" creationId="{47EA09E1-07EA-764F-81DC-5C1164DB7C7D}"/>
          </ac:cxnSpMkLst>
        </pc:cxnChg>
        <pc:cxnChg chg="add mod topLvl">
          <ac:chgData name="Ding, Xiaoning" userId="9ac2a0e3-8f3b-4297-9bcf-c35ab1ece00e" providerId="ADAL" clId="{6D417620-A3B0-4959-AC30-A0740ECB1723}" dt="2023-05-07T18:32:48.515" v="3630" actId="692"/>
          <ac:cxnSpMkLst>
            <pc:docMk/>
            <pc:sldMk cId="1938482295" sldId="283"/>
            <ac:cxnSpMk id="41" creationId="{660C909C-D0E7-1F4E-7FBF-41723020EBA2}"/>
          </ac:cxnSpMkLst>
        </pc:cxnChg>
        <pc:cxnChg chg="add mod topLvl">
          <ac:chgData name="Ding, Xiaoning" userId="9ac2a0e3-8f3b-4297-9bcf-c35ab1ece00e" providerId="ADAL" clId="{6D417620-A3B0-4959-AC30-A0740ECB1723}" dt="2023-05-07T18:32:48.515" v="3630" actId="692"/>
          <ac:cxnSpMkLst>
            <pc:docMk/>
            <pc:sldMk cId="1938482295" sldId="283"/>
            <ac:cxnSpMk id="48" creationId="{9344BD59-0282-573A-E55E-7CCA02D3DCDC}"/>
          </ac:cxnSpMkLst>
        </pc:cxnChg>
        <pc:cxnChg chg="add mod topLvl">
          <ac:chgData name="Ding, Xiaoning" userId="9ac2a0e3-8f3b-4297-9bcf-c35ab1ece00e" providerId="ADAL" clId="{6D417620-A3B0-4959-AC30-A0740ECB1723}" dt="2023-05-07T18:32:14.636" v="3622" actId="692"/>
          <ac:cxnSpMkLst>
            <pc:docMk/>
            <pc:sldMk cId="1938482295" sldId="283"/>
            <ac:cxnSpMk id="56" creationId="{6CB207B2-4B2F-06CE-3B89-8740EFB83568}"/>
          </ac:cxnSpMkLst>
        </pc:cxnChg>
        <pc:cxnChg chg="add mod topLvl">
          <ac:chgData name="Ding, Xiaoning" userId="9ac2a0e3-8f3b-4297-9bcf-c35ab1ece00e" providerId="ADAL" clId="{6D417620-A3B0-4959-AC30-A0740ECB1723}" dt="2023-05-07T18:32:14.636" v="3622" actId="692"/>
          <ac:cxnSpMkLst>
            <pc:docMk/>
            <pc:sldMk cId="1938482295" sldId="283"/>
            <ac:cxnSpMk id="57" creationId="{5834D5D4-EA3C-E0EF-50E5-6950E7910730}"/>
          </ac:cxnSpMkLst>
        </pc:cxnChg>
        <pc:cxnChg chg="add del">
          <ac:chgData name="Ding, Xiaoning" userId="9ac2a0e3-8f3b-4297-9bcf-c35ab1ece00e" providerId="ADAL" clId="{6D417620-A3B0-4959-AC30-A0740ECB1723}" dt="2023-04-28T12:26:09.280" v="2507" actId="478"/>
          <ac:cxnSpMkLst>
            <pc:docMk/>
            <pc:sldMk cId="1938482295" sldId="283"/>
            <ac:cxnSpMk id="59" creationId="{4FF8D61B-FEC3-C7F9-F62C-B218F697FB66}"/>
          </ac:cxnSpMkLst>
        </pc:cxnChg>
        <pc:cxnChg chg="add del">
          <ac:chgData name="Ding, Xiaoning" userId="9ac2a0e3-8f3b-4297-9bcf-c35ab1ece00e" providerId="ADAL" clId="{6D417620-A3B0-4959-AC30-A0740ECB1723}" dt="2023-04-28T12:26:22.215" v="2509" actId="478"/>
          <ac:cxnSpMkLst>
            <pc:docMk/>
            <pc:sldMk cId="1938482295" sldId="283"/>
            <ac:cxnSpMk id="61" creationId="{630213F1-9004-8319-2F7A-B9E2589CD4B6}"/>
          </ac:cxnSpMkLst>
        </pc:cxnChg>
        <pc:cxnChg chg="add del">
          <ac:chgData name="Ding, Xiaoning" userId="9ac2a0e3-8f3b-4297-9bcf-c35ab1ece00e" providerId="ADAL" clId="{6D417620-A3B0-4959-AC30-A0740ECB1723}" dt="2023-04-28T12:26:40.270" v="2511" actId="478"/>
          <ac:cxnSpMkLst>
            <pc:docMk/>
            <pc:sldMk cId="1938482295" sldId="283"/>
            <ac:cxnSpMk id="63" creationId="{161E2DCD-F56A-A8EA-0FD4-74D92FB95F6C}"/>
          </ac:cxnSpMkLst>
        </pc:cxnChg>
        <pc:cxnChg chg="mod">
          <ac:chgData name="Ding, Xiaoning" userId="9ac2a0e3-8f3b-4297-9bcf-c35ab1ece00e" providerId="ADAL" clId="{6D417620-A3B0-4959-AC30-A0740ECB1723}" dt="2023-05-07T18:34:11.845" v="3645"/>
          <ac:cxnSpMkLst>
            <pc:docMk/>
            <pc:sldMk cId="1938482295" sldId="283"/>
            <ac:cxnSpMk id="385" creationId="{C6FD0A09-C9E7-19E0-5523-37C1721EFBE7}"/>
          </ac:cxnSpMkLst>
        </pc:cxnChg>
        <pc:cxnChg chg="mod">
          <ac:chgData name="Ding, Xiaoning" userId="9ac2a0e3-8f3b-4297-9bcf-c35ab1ece00e" providerId="ADAL" clId="{6D417620-A3B0-4959-AC30-A0740ECB1723}" dt="2023-05-07T18:34:11.845" v="3645"/>
          <ac:cxnSpMkLst>
            <pc:docMk/>
            <pc:sldMk cId="1938482295" sldId="283"/>
            <ac:cxnSpMk id="386" creationId="{E8F8FA69-D874-B0FA-BD03-89F521218DC7}"/>
          </ac:cxnSpMkLst>
        </pc:cxnChg>
        <pc:cxnChg chg="add mod">
          <ac:chgData name="Ding, Xiaoning" userId="9ac2a0e3-8f3b-4297-9bcf-c35ab1ece00e" providerId="ADAL" clId="{6D417620-A3B0-4959-AC30-A0740ECB1723}" dt="2023-05-07T18:39:39.580" v="3802" actId="164"/>
          <ac:cxnSpMkLst>
            <pc:docMk/>
            <pc:sldMk cId="1938482295" sldId="283"/>
            <ac:cxnSpMk id="391" creationId="{82114E81-E5D3-5AEB-FE9A-652BD7A0B051}"/>
          </ac:cxnSpMkLst>
        </pc:cxnChg>
        <pc:cxnChg chg="add del">
          <ac:chgData name="Ding, Xiaoning" userId="9ac2a0e3-8f3b-4297-9bcf-c35ab1ece00e" providerId="ADAL" clId="{6D417620-A3B0-4959-AC30-A0740ECB1723}" dt="2023-04-28T12:26:58.336" v="2513" actId="478"/>
          <ac:cxnSpMkLst>
            <pc:docMk/>
            <pc:sldMk cId="1938482295" sldId="283"/>
            <ac:cxnSpMk id="450" creationId="{27763625-39E3-894F-CEC5-CE344DE20329}"/>
          </ac:cxnSpMkLst>
        </pc:cxnChg>
        <pc:cxnChg chg="mod">
          <ac:chgData name="Ding, Xiaoning" userId="9ac2a0e3-8f3b-4297-9bcf-c35ab1ece00e" providerId="ADAL" clId="{6D417620-A3B0-4959-AC30-A0740ECB1723}" dt="2023-05-07T18:33:38.693" v="3637"/>
          <ac:cxnSpMkLst>
            <pc:docMk/>
            <pc:sldMk cId="1938482295" sldId="283"/>
            <ac:cxnSpMk id="481" creationId="{0E875DFE-AC30-EDC7-2ADE-1377A4C77BEE}"/>
          </ac:cxnSpMkLst>
        </pc:cxnChg>
        <pc:cxnChg chg="mod">
          <ac:chgData name="Ding, Xiaoning" userId="9ac2a0e3-8f3b-4297-9bcf-c35ab1ece00e" providerId="ADAL" clId="{6D417620-A3B0-4959-AC30-A0740ECB1723}" dt="2023-05-07T18:33:38.693" v="3637"/>
          <ac:cxnSpMkLst>
            <pc:docMk/>
            <pc:sldMk cId="1938482295" sldId="283"/>
            <ac:cxnSpMk id="482" creationId="{633B9EC0-D497-FB86-E92C-8AC4EAA4E74F}"/>
          </ac:cxnSpMkLst>
        </pc:cxnChg>
        <pc:cxnChg chg="mod">
          <ac:chgData name="Ding, Xiaoning" userId="9ac2a0e3-8f3b-4297-9bcf-c35ab1ece00e" providerId="ADAL" clId="{6D417620-A3B0-4959-AC30-A0740ECB1723}" dt="2023-05-07T18:33:38.693" v="3637"/>
          <ac:cxnSpMkLst>
            <pc:docMk/>
            <pc:sldMk cId="1938482295" sldId="283"/>
            <ac:cxnSpMk id="487" creationId="{860631C2-0168-EEF1-972D-CF41BC387F06}"/>
          </ac:cxnSpMkLst>
        </pc:cxnChg>
        <pc:cxnChg chg="mod">
          <ac:chgData name="Ding, Xiaoning" userId="9ac2a0e3-8f3b-4297-9bcf-c35ab1ece00e" providerId="ADAL" clId="{6D417620-A3B0-4959-AC30-A0740ECB1723}" dt="2023-05-07T18:33:38.693" v="3637"/>
          <ac:cxnSpMkLst>
            <pc:docMk/>
            <pc:sldMk cId="1938482295" sldId="283"/>
            <ac:cxnSpMk id="488" creationId="{16C0EED4-34E3-A28E-C5DD-58DF7435C3DA}"/>
          </ac:cxnSpMkLst>
        </pc:cxnChg>
        <pc:cxnChg chg="mod">
          <ac:chgData name="Ding, Xiaoning" userId="9ac2a0e3-8f3b-4297-9bcf-c35ab1ece00e" providerId="ADAL" clId="{6D417620-A3B0-4959-AC30-A0740ECB1723}" dt="2023-05-07T18:39:26.716" v="3801" actId="165"/>
          <ac:cxnSpMkLst>
            <pc:docMk/>
            <pc:sldMk cId="1938482295" sldId="283"/>
            <ac:cxnSpMk id="495" creationId="{6A190B9A-3307-66FE-2027-04CAD02E43E7}"/>
          </ac:cxnSpMkLst>
        </pc:cxnChg>
        <pc:cxnChg chg="mod">
          <ac:chgData name="Ding, Xiaoning" userId="9ac2a0e3-8f3b-4297-9bcf-c35ab1ece00e" providerId="ADAL" clId="{6D417620-A3B0-4959-AC30-A0740ECB1723}" dt="2023-05-07T18:39:26.716" v="3801" actId="165"/>
          <ac:cxnSpMkLst>
            <pc:docMk/>
            <pc:sldMk cId="1938482295" sldId="283"/>
            <ac:cxnSpMk id="496" creationId="{DB9FCD89-7D9F-4BB6-4250-14ED5AEA58AA}"/>
          </ac:cxnSpMkLst>
        </pc:cxnChg>
        <pc:cxnChg chg="mod">
          <ac:chgData name="Ding, Xiaoning" userId="9ac2a0e3-8f3b-4297-9bcf-c35ab1ece00e" providerId="ADAL" clId="{6D417620-A3B0-4959-AC30-A0740ECB1723}" dt="2023-05-07T18:39:26.716" v="3801" actId="165"/>
          <ac:cxnSpMkLst>
            <pc:docMk/>
            <pc:sldMk cId="1938482295" sldId="283"/>
            <ac:cxnSpMk id="500" creationId="{AB14B1ED-0757-146F-8153-03335C1EDF6D}"/>
          </ac:cxnSpMkLst>
        </pc:cxnChg>
        <pc:cxnChg chg="mod">
          <ac:chgData name="Ding, Xiaoning" userId="9ac2a0e3-8f3b-4297-9bcf-c35ab1ece00e" providerId="ADAL" clId="{6D417620-A3B0-4959-AC30-A0740ECB1723}" dt="2023-05-07T18:39:26.716" v="3801" actId="165"/>
          <ac:cxnSpMkLst>
            <pc:docMk/>
            <pc:sldMk cId="1938482295" sldId="283"/>
            <ac:cxnSpMk id="501" creationId="{3A4B7465-CBE5-1FB0-FE76-9C3B61B5C550}"/>
          </ac:cxnSpMkLst>
        </pc:cxnChg>
        <pc:cxnChg chg="mod">
          <ac:chgData name="Ding, Xiaoning" userId="9ac2a0e3-8f3b-4297-9bcf-c35ab1ece00e" providerId="ADAL" clId="{6D417620-A3B0-4959-AC30-A0740ECB1723}" dt="2023-05-07T18:34:11.845" v="3645"/>
          <ac:cxnSpMkLst>
            <pc:docMk/>
            <pc:sldMk cId="1938482295" sldId="283"/>
            <ac:cxnSpMk id="508" creationId="{9658B5AC-FAE4-28C1-EFEC-65D75358E211}"/>
          </ac:cxnSpMkLst>
        </pc:cxnChg>
        <pc:cxnChg chg="mod">
          <ac:chgData name="Ding, Xiaoning" userId="9ac2a0e3-8f3b-4297-9bcf-c35ab1ece00e" providerId="ADAL" clId="{6D417620-A3B0-4959-AC30-A0740ECB1723}" dt="2023-05-07T18:34:11.845" v="3645"/>
          <ac:cxnSpMkLst>
            <pc:docMk/>
            <pc:sldMk cId="1938482295" sldId="283"/>
            <ac:cxnSpMk id="509" creationId="{994E78B0-3575-19F8-77A0-279CEB6CFBF8}"/>
          </ac:cxnSpMkLst>
        </pc:cxnChg>
      </pc:sldChg>
      <pc:sldChg chg="add del">
        <pc:chgData name="Ding, Xiaoning" userId="9ac2a0e3-8f3b-4297-9bcf-c35ab1ece00e" providerId="ADAL" clId="{6D417620-A3B0-4959-AC30-A0740ECB1723}" dt="2023-05-06T21:15:55.636" v="2892" actId="47"/>
        <pc:sldMkLst>
          <pc:docMk/>
          <pc:sldMk cId="1332938537" sldId="284"/>
        </pc:sldMkLst>
      </pc:sldChg>
      <pc:sldChg chg="addSp modSp add mod modAnim">
        <pc:chgData name="Ding, Xiaoning" userId="9ac2a0e3-8f3b-4297-9bcf-c35ab1ece00e" providerId="ADAL" clId="{6D417620-A3B0-4959-AC30-A0740ECB1723}" dt="2023-05-06T22:28:48.314" v="3017" actId="1076"/>
        <pc:sldMkLst>
          <pc:docMk/>
          <pc:sldMk cId="2736719093" sldId="284"/>
        </pc:sldMkLst>
        <pc:spChg chg="mod">
          <ac:chgData name="Ding, Xiaoning" userId="9ac2a0e3-8f3b-4297-9bcf-c35ab1ece00e" providerId="ADAL" clId="{6D417620-A3B0-4959-AC30-A0740ECB1723}" dt="2023-05-06T22:28:48.314" v="3017" actId="1076"/>
          <ac:spMkLst>
            <pc:docMk/>
            <pc:sldMk cId="2736719093" sldId="284"/>
            <ac:spMk id="5" creationId="{60101025-DA35-5D20-307F-AC04214741E4}"/>
          </ac:spMkLst>
        </pc:spChg>
        <pc:spChg chg="mod">
          <ac:chgData name="Ding, Xiaoning" userId="9ac2a0e3-8f3b-4297-9bcf-c35ab1ece00e" providerId="ADAL" clId="{6D417620-A3B0-4959-AC30-A0740ECB1723}" dt="2023-05-06T21:18:29.571" v="2902" actId="1076"/>
          <ac:spMkLst>
            <pc:docMk/>
            <pc:sldMk cId="2736719093" sldId="284"/>
            <ac:spMk id="27" creationId="{7EE53F7C-6CDA-1171-9A6E-08596FEAC29E}"/>
          </ac:spMkLst>
        </pc:spChg>
        <pc:spChg chg="mod">
          <ac:chgData name="Ding, Xiaoning" userId="9ac2a0e3-8f3b-4297-9bcf-c35ab1ece00e" providerId="ADAL" clId="{6D417620-A3B0-4959-AC30-A0740ECB1723}" dt="2023-05-06T21:18:37.340" v="2904" actId="1076"/>
          <ac:spMkLst>
            <pc:docMk/>
            <pc:sldMk cId="2736719093" sldId="284"/>
            <ac:spMk id="28" creationId="{5BE9E5DB-082B-85DC-397A-681025B18229}"/>
          </ac:spMkLst>
        </pc:spChg>
        <pc:spChg chg="add mod">
          <ac:chgData name="Ding, Xiaoning" userId="9ac2a0e3-8f3b-4297-9bcf-c35ab1ece00e" providerId="ADAL" clId="{6D417620-A3B0-4959-AC30-A0740ECB1723}" dt="2023-05-06T21:21:25.979" v="2932" actId="1076"/>
          <ac:spMkLst>
            <pc:docMk/>
            <pc:sldMk cId="2736719093" sldId="284"/>
            <ac:spMk id="29" creationId="{BA702BED-F27D-8049-1BAD-EA3983991343}"/>
          </ac:spMkLst>
        </pc:spChg>
        <pc:spChg chg="add mod">
          <ac:chgData name="Ding, Xiaoning" userId="9ac2a0e3-8f3b-4297-9bcf-c35ab1ece00e" providerId="ADAL" clId="{6D417620-A3B0-4959-AC30-A0740ECB1723}" dt="2023-05-06T21:22:22.722" v="2938" actId="1076"/>
          <ac:spMkLst>
            <pc:docMk/>
            <pc:sldMk cId="2736719093" sldId="284"/>
            <ac:spMk id="30" creationId="{647C0BF4-ACEB-B611-3815-A7FC1797FCFD}"/>
          </ac:spMkLst>
        </pc:spChg>
      </pc:sldChg>
      <pc:sldChg chg="addSp delSp modSp add mod modAnim">
        <pc:chgData name="Ding, Xiaoning" userId="9ac2a0e3-8f3b-4297-9bcf-c35ab1ece00e" providerId="ADAL" clId="{6D417620-A3B0-4959-AC30-A0740ECB1723}" dt="2023-05-06T23:55:26.956" v="3140"/>
        <pc:sldMkLst>
          <pc:docMk/>
          <pc:sldMk cId="150430737" sldId="285"/>
        </pc:sldMkLst>
        <pc:spChg chg="del">
          <ac:chgData name="Ding, Xiaoning" userId="9ac2a0e3-8f3b-4297-9bcf-c35ab1ece00e" providerId="ADAL" clId="{6D417620-A3B0-4959-AC30-A0740ECB1723}" dt="2023-05-06T23:54:48.988" v="3131" actId="478"/>
          <ac:spMkLst>
            <pc:docMk/>
            <pc:sldMk cId="150430737" sldId="285"/>
            <ac:spMk id="2" creationId="{0667F629-A9BA-0FA6-9E68-2146C69522A7}"/>
          </ac:spMkLst>
        </pc:spChg>
        <pc:spChg chg="add del mod">
          <ac:chgData name="Ding, Xiaoning" userId="9ac2a0e3-8f3b-4297-9bcf-c35ab1ece00e" providerId="ADAL" clId="{6D417620-A3B0-4959-AC30-A0740ECB1723}" dt="2023-05-06T23:54:52.614" v="3133" actId="478"/>
          <ac:spMkLst>
            <pc:docMk/>
            <pc:sldMk cId="150430737" sldId="285"/>
            <ac:spMk id="28" creationId="{C90A050F-CD0B-E803-BC6F-BFB9918C727F}"/>
          </ac:spMkLst>
        </pc:spChg>
        <pc:spChg chg="add mod">
          <ac:chgData name="Ding, Xiaoning" userId="9ac2a0e3-8f3b-4297-9bcf-c35ab1ece00e" providerId="ADAL" clId="{6D417620-A3B0-4959-AC30-A0740ECB1723}" dt="2023-05-06T23:54:49.504" v="3132"/>
          <ac:spMkLst>
            <pc:docMk/>
            <pc:sldMk cId="150430737" sldId="285"/>
            <ac:spMk id="30" creationId="{3469E76F-4603-B100-C8A5-B3B472952448}"/>
          </ac:spMkLst>
        </pc:spChg>
      </pc:sldChg>
      <pc:sldChg chg="modSp add mod">
        <pc:chgData name="Ding, Xiaoning" userId="9ac2a0e3-8f3b-4297-9bcf-c35ab1ece00e" providerId="ADAL" clId="{6D417620-A3B0-4959-AC30-A0740ECB1723}" dt="2023-05-07T00:13:36.642" v="3255" actId="207"/>
        <pc:sldMkLst>
          <pc:docMk/>
          <pc:sldMk cId="533577032" sldId="286"/>
        </pc:sldMkLst>
        <pc:spChg chg="mod">
          <ac:chgData name="Ding, Xiaoning" userId="9ac2a0e3-8f3b-4297-9bcf-c35ab1ece00e" providerId="ADAL" clId="{6D417620-A3B0-4959-AC30-A0740ECB1723}" dt="2023-05-07T00:13:36.642" v="3255" actId="207"/>
          <ac:spMkLst>
            <pc:docMk/>
            <pc:sldMk cId="533577032" sldId="286"/>
            <ac:spMk id="3" creationId="{0924680C-244C-49D2-ADA7-92687A3FA70A}"/>
          </ac:spMkLst>
        </pc:spChg>
      </pc:sldChg>
      <pc:sldChg chg="addSp delSp modSp new mod modAnim chgLayout">
        <pc:chgData name="Ding, Xiaoning" userId="9ac2a0e3-8f3b-4297-9bcf-c35ab1ece00e" providerId="ADAL" clId="{6D417620-A3B0-4959-AC30-A0740ECB1723}" dt="2023-05-08T04:59:59.954" v="7003" actId="1076"/>
        <pc:sldMkLst>
          <pc:docMk/>
          <pc:sldMk cId="1535371566" sldId="287"/>
        </pc:sldMkLst>
        <pc:spChg chg="mod ord">
          <ac:chgData name="Ding, Xiaoning" userId="9ac2a0e3-8f3b-4297-9bcf-c35ab1ece00e" providerId="ADAL" clId="{6D417620-A3B0-4959-AC30-A0740ECB1723}" dt="2023-05-08T01:16:09.838" v="5898" actId="1076"/>
          <ac:spMkLst>
            <pc:docMk/>
            <pc:sldMk cId="1535371566" sldId="287"/>
            <ac:spMk id="2" creationId="{A9AC99E5-894B-9663-00A1-0E01C582BF7F}"/>
          </ac:spMkLst>
        </pc:spChg>
        <pc:spChg chg="add mod">
          <ac:chgData name="Ding, Xiaoning" userId="9ac2a0e3-8f3b-4297-9bcf-c35ab1ece00e" providerId="ADAL" clId="{6D417620-A3B0-4959-AC30-A0740ECB1723}" dt="2023-05-08T04:42:09.832" v="6293" actId="1076"/>
          <ac:spMkLst>
            <pc:docMk/>
            <pc:sldMk cId="1535371566" sldId="287"/>
            <ac:spMk id="3" creationId="{8C2F85AA-2B7B-6D78-AA46-A611812E2955}"/>
          </ac:spMkLst>
        </pc:spChg>
        <pc:spChg chg="del">
          <ac:chgData name="Ding, Xiaoning" userId="9ac2a0e3-8f3b-4297-9bcf-c35ab1ece00e" providerId="ADAL" clId="{6D417620-A3B0-4959-AC30-A0740ECB1723}" dt="2023-05-07T22:30:56.429" v="4690" actId="478"/>
          <ac:spMkLst>
            <pc:docMk/>
            <pc:sldMk cId="1535371566" sldId="287"/>
            <ac:spMk id="3" creationId="{CE396C5C-ADED-2EC1-8C55-2989D71FF491}"/>
          </ac:spMkLst>
        </pc:spChg>
        <pc:spChg chg="mod ord">
          <ac:chgData name="Ding, Xiaoning" userId="9ac2a0e3-8f3b-4297-9bcf-c35ab1ece00e" providerId="ADAL" clId="{6D417620-A3B0-4959-AC30-A0740ECB1723}" dt="2023-05-08T01:16:01.539" v="5895" actId="700"/>
          <ac:spMkLst>
            <pc:docMk/>
            <pc:sldMk cId="1535371566" sldId="287"/>
            <ac:spMk id="4" creationId="{1469B342-CADA-82DA-4049-37014818328A}"/>
          </ac:spMkLst>
        </pc:spChg>
        <pc:spChg chg="mod ord">
          <ac:chgData name="Ding, Xiaoning" userId="9ac2a0e3-8f3b-4297-9bcf-c35ab1ece00e" providerId="ADAL" clId="{6D417620-A3B0-4959-AC30-A0740ECB1723}" dt="2023-05-08T01:16:01.539" v="5895" actId="700"/>
          <ac:spMkLst>
            <pc:docMk/>
            <pc:sldMk cId="1535371566" sldId="287"/>
            <ac:spMk id="5" creationId="{D65C6648-2A45-36F3-E43C-B68DA03634AE}"/>
          </ac:spMkLst>
        </pc:spChg>
        <pc:spChg chg="add mod ord">
          <ac:chgData name="Ding, Xiaoning" userId="9ac2a0e3-8f3b-4297-9bcf-c35ab1ece00e" providerId="ADAL" clId="{6D417620-A3B0-4959-AC30-A0740ECB1723}" dt="2023-05-08T04:59:59.954" v="7003" actId="1076"/>
          <ac:spMkLst>
            <pc:docMk/>
            <pc:sldMk cId="1535371566" sldId="287"/>
            <ac:spMk id="7" creationId="{859DDD61-E70B-F75F-A816-8126CD21ECDB}"/>
          </ac:spMkLst>
        </pc:spChg>
        <pc:spChg chg="add mod">
          <ac:chgData name="Ding, Xiaoning" userId="9ac2a0e3-8f3b-4297-9bcf-c35ab1ece00e" providerId="ADAL" clId="{6D417620-A3B0-4959-AC30-A0740ECB1723}" dt="2023-05-08T04:42:25.928" v="6294" actId="571"/>
          <ac:spMkLst>
            <pc:docMk/>
            <pc:sldMk cId="1535371566" sldId="287"/>
            <ac:spMk id="8" creationId="{3658AB00-08C7-5573-AE3D-3C51D71F92BC}"/>
          </ac:spMkLst>
        </pc:spChg>
        <pc:spChg chg="add mod">
          <ac:chgData name="Ding, Xiaoning" userId="9ac2a0e3-8f3b-4297-9bcf-c35ab1ece00e" providerId="ADAL" clId="{6D417620-A3B0-4959-AC30-A0740ECB1723}" dt="2023-05-08T04:50:32.825" v="6844" actId="1076"/>
          <ac:spMkLst>
            <pc:docMk/>
            <pc:sldMk cId="1535371566" sldId="287"/>
            <ac:spMk id="9" creationId="{9523792D-B2EB-720E-D8E8-F47BE90834C5}"/>
          </ac:spMkLst>
        </pc:spChg>
        <pc:spChg chg="add mod">
          <ac:chgData name="Ding, Xiaoning" userId="9ac2a0e3-8f3b-4297-9bcf-c35ab1ece00e" providerId="ADAL" clId="{6D417620-A3B0-4959-AC30-A0740ECB1723}" dt="2023-05-08T04:50:32.825" v="6844" actId="1076"/>
          <ac:spMkLst>
            <pc:docMk/>
            <pc:sldMk cId="1535371566" sldId="287"/>
            <ac:spMk id="10" creationId="{DF88A68D-1558-F6A1-FB13-5012AA257B4C}"/>
          </ac:spMkLst>
        </pc:spChg>
        <pc:spChg chg="add mod">
          <ac:chgData name="Ding, Xiaoning" userId="9ac2a0e3-8f3b-4297-9bcf-c35ab1ece00e" providerId="ADAL" clId="{6D417620-A3B0-4959-AC30-A0740ECB1723}" dt="2023-05-08T04:51:31.343" v="6891" actId="1038"/>
          <ac:spMkLst>
            <pc:docMk/>
            <pc:sldMk cId="1535371566" sldId="287"/>
            <ac:spMk id="11" creationId="{2ADA3BFC-BB07-A58C-C212-0D345F917F53}"/>
          </ac:spMkLst>
        </pc:spChg>
        <pc:spChg chg="add mod">
          <ac:chgData name="Ding, Xiaoning" userId="9ac2a0e3-8f3b-4297-9bcf-c35ab1ece00e" providerId="ADAL" clId="{6D417620-A3B0-4959-AC30-A0740ECB1723}" dt="2023-05-08T04:51:31.343" v="6891" actId="1038"/>
          <ac:spMkLst>
            <pc:docMk/>
            <pc:sldMk cId="1535371566" sldId="287"/>
            <ac:spMk id="12" creationId="{6403094E-FC6B-CBB7-2E98-815C967C3EEA}"/>
          </ac:spMkLst>
        </pc:spChg>
        <pc:graphicFrameChg chg="add mod">
          <ac:chgData name="Ding, Xiaoning" userId="9ac2a0e3-8f3b-4297-9bcf-c35ab1ece00e" providerId="ADAL" clId="{6D417620-A3B0-4959-AC30-A0740ECB1723}" dt="2023-05-08T04:42:01.199" v="6292" actId="1076"/>
          <ac:graphicFrameMkLst>
            <pc:docMk/>
            <pc:sldMk cId="1535371566" sldId="287"/>
            <ac:graphicFrameMk id="6" creationId="{5D7335E7-D9B8-FF3C-E414-160E90A1421A}"/>
          </ac:graphicFrameMkLst>
        </pc:graphicFrameChg>
      </pc:sldChg>
      <pc:sldChg chg="addSp delSp modSp new mod chgLayout">
        <pc:chgData name="Ding, Xiaoning" userId="9ac2a0e3-8f3b-4297-9bcf-c35ab1ece00e" providerId="ADAL" clId="{6D417620-A3B0-4959-AC30-A0740ECB1723}" dt="2023-05-08T05:11:39.163" v="7135" actId="1076"/>
        <pc:sldMkLst>
          <pc:docMk/>
          <pc:sldMk cId="1305947076" sldId="288"/>
        </pc:sldMkLst>
        <pc:spChg chg="mod ord">
          <ac:chgData name="Ding, Xiaoning" userId="9ac2a0e3-8f3b-4297-9bcf-c35ab1ece00e" providerId="ADAL" clId="{6D417620-A3B0-4959-AC30-A0740ECB1723}" dt="2023-05-08T05:10:07.226" v="7062" actId="14100"/>
          <ac:spMkLst>
            <pc:docMk/>
            <pc:sldMk cId="1305947076" sldId="288"/>
            <ac:spMk id="2" creationId="{1F4277FC-4DBB-61E0-3D6E-526CD82788B9}"/>
          </ac:spMkLst>
        </pc:spChg>
        <pc:spChg chg="del">
          <ac:chgData name="Ding, Xiaoning" userId="9ac2a0e3-8f3b-4297-9bcf-c35ab1ece00e" providerId="ADAL" clId="{6D417620-A3B0-4959-AC30-A0740ECB1723}" dt="2023-05-07T22:33:27.955" v="4698" actId="478"/>
          <ac:spMkLst>
            <pc:docMk/>
            <pc:sldMk cId="1305947076" sldId="288"/>
            <ac:spMk id="3" creationId="{3D3D656D-40FD-174D-97A9-ECABEBA94C5E}"/>
          </ac:spMkLst>
        </pc:spChg>
        <pc:spChg chg="add mod ord">
          <ac:chgData name="Ding, Xiaoning" userId="9ac2a0e3-8f3b-4297-9bcf-c35ab1ece00e" providerId="ADAL" clId="{6D417620-A3B0-4959-AC30-A0740ECB1723}" dt="2023-05-08T05:11:37.539" v="7134" actId="1076"/>
          <ac:spMkLst>
            <pc:docMk/>
            <pc:sldMk cId="1305947076" sldId="288"/>
            <ac:spMk id="3" creationId="{4259818C-8F99-2FA1-5E41-F581D1686D36}"/>
          </ac:spMkLst>
        </pc:spChg>
        <pc:spChg chg="mod ord">
          <ac:chgData name="Ding, Xiaoning" userId="9ac2a0e3-8f3b-4297-9bcf-c35ab1ece00e" providerId="ADAL" clId="{6D417620-A3B0-4959-AC30-A0740ECB1723}" dt="2023-05-08T05:09:59.234" v="7060" actId="700"/>
          <ac:spMkLst>
            <pc:docMk/>
            <pc:sldMk cId="1305947076" sldId="288"/>
            <ac:spMk id="4" creationId="{9776B337-0C2E-3EDE-4944-EFD2EA88768D}"/>
          </ac:spMkLst>
        </pc:spChg>
        <pc:spChg chg="mod ord">
          <ac:chgData name="Ding, Xiaoning" userId="9ac2a0e3-8f3b-4297-9bcf-c35ab1ece00e" providerId="ADAL" clId="{6D417620-A3B0-4959-AC30-A0740ECB1723}" dt="2023-05-08T05:09:59.234" v="7060" actId="700"/>
          <ac:spMkLst>
            <pc:docMk/>
            <pc:sldMk cId="1305947076" sldId="288"/>
            <ac:spMk id="5" creationId="{9269B1DE-8BF8-9576-8050-3AF1CB2F292C}"/>
          </ac:spMkLst>
        </pc:spChg>
        <pc:graphicFrameChg chg="add mod">
          <ac:chgData name="Ding, Xiaoning" userId="9ac2a0e3-8f3b-4297-9bcf-c35ab1ece00e" providerId="ADAL" clId="{6D417620-A3B0-4959-AC30-A0740ECB1723}" dt="2023-05-08T05:11:39.163" v="7135" actId="1076"/>
          <ac:graphicFrameMkLst>
            <pc:docMk/>
            <pc:sldMk cId="1305947076" sldId="288"/>
            <ac:graphicFrameMk id="6" creationId="{41323667-5BD5-9844-88B1-93DD997CCF4E}"/>
          </ac:graphicFrameMkLst>
        </pc:graphicFrameChg>
      </pc:sldChg>
    </pc:docChg>
  </pc:docChgLst>
  <pc:docChgLst>
    <pc:chgData name="Ding, Xiaoning" userId="9ac2a0e3-8f3b-4297-9bcf-c35ab1ece00e" providerId="ADAL" clId="{E2AA87CF-983A-4956-9C45-E4BBED542C49}"/>
    <pc:docChg chg="undo redo custSel addSld delSld modSld sldOrd">
      <pc:chgData name="Ding, Xiaoning" userId="9ac2a0e3-8f3b-4297-9bcf-c35ab1ece00e" providerId="ADAL" clId="{E2AA87CF-983A-4956-9C45-E4BBED542C49}" dt="2023-04-27T21:55:48.620" v="3524" actId="207"/>
      <pc:docMkLst>
        <pc:docMk/>
      </pc:docMkLst>
      <pc:sldChg chg="addSp modSp mod">
        <pc:chgData name="Ding, Xiaoning" userId="9ac2a0e3-8f3b-4297-9bcf-c35ab1ece00e" providerId="ADAL" clId="{E2AA87CF-983A-4956-9C45-E4BBED542C49}" dt="2023-04-27T19:35:46.064" v="3141" actId="1076"/>
        <pc:sldMkLst>
          <pc:docMk/>
          <pc:sldMk cId="3118960807" sldId="257"/>
        </pc:sldMkLst>
        <pc:spChg chg="mod">
          <ac:chgData name="Ding, Xiaoning" userId="9ac2a0e3-8f3b-4297-9bcf-c35ab1ece00e" providerId="ADAL" clId="{E2AA87CF-983A-4956-9C45-E4BBED542C49}" dt="2023-04-27T19:05:11.170" v="2376" actId="12788"/>
          <ac:spMkLst>
            <pc:docMk/>
            <pc:sldMk cId="3118960807" sldId="257"/>
            <ac:spMk id="2" creationId="{8AEB9F1E-E30C-EDFD-7534-582A2BE54592}"/>
          </ac:spMkLst>
        </pc:spChg>
        <pc:spChg chg="mod">
          <ac:chgData name="Ding, Xiaoning" userId="9ac2a0e3-8f3b-4297-9bcf-c35ab1ece00e" providerId="ADAL" clId="{E2AA87CF-983A-4956-9C45-E4BBED542C49}" dt="2023-04-27T19:06:32.935" v="2496" actId="403"/>
          <ac:spMkLst>
            <pc:docMk/>
            <pc:sldMk cId="3118960807" sldId="257"/>
            <ac:spMk id="3" creationId="{574FC64D-91D7-0EEA-4AA6-2B185EA87B55}"/>
          </ac:spMkLst>
        </pc:spChg>
        <pc:spChg chg="add mod">
          <ac:chgData name="Ding, Xiaoning" userId="9ac2a0e3-8f3b-4297-9bcf-c35ab1ece00e" providerId="ADAL" clId="{E2AA87CF-983A-4956-9C45-E4BBED542C49}" dt="2023-04-27T19:35:46.064" v="3141" actId="1076"/>
          <ac:spMkLst>
            <pc:docMk/>
            <pc:sldMk cId="3118960807" sldId="257"/>
            <ac:spMk id="5" creationId="{43BC9142-8CD4-1084-1B29-9AF66D0EA8CB}"/>
          </ac:spMkLst>
        </pc:spChg>
      </pc:sldChg>
      <pc:sldChg chg="modSp">
        <pc:chgData name="Ding, Xiaoning" userId="9ac2a0e3-8f3b-4297-9bcf-c35ab1ece00e" providerId="ADAL" clId="{E2AA87CF-983A-4956-9C45-E4BBED542C49}" dt="2023-04-27T18:30:42.593" v="1932" actId="207"/>
        <pc:sldMkLst>
          <pc:docMk/>
          <pc:sldMk cId="760113807" sldId="258"/>
        </pc:sldMkLst>
        <pc:spChg chg="mod">
          <ac:chgData name="Ding, Xiaoning" userId="9ac2a0e3-8f3b-4297-9bcf-c35ab1ece00e" providerId="ADAL" clId="{E2AA87CF-983A-4956-9C45-E4BBED542C49}" dt="2023-04-27T18:30:42.593" v="1932" actId="207"/>
          <ac:spMkLst>
            <pc:docMk/>
            <pc:sldMk cId="760113807" sldId="258"/>
            <ac:spMk id="3" creationId="{B6F13AD8-470E-563D-C69D-8A69684FDD8C}"/>
          </ac:spMkLst>
        </pc:spChg>
      </pc:sldChg>
      <pc:sldChg chg="modSp mod">
        <pc:chgData name="Ding, Xiaoning" userId="9ac2a0e3-8f3b-4297-9bcf-c35ab1ece00e" providerId="ADAL" clId="{E2AA87CF-983A-4956-9C45-E4BBED542C49}" dt="2023-04-27T21:22:37.720" v="3337" actId="1036"/>
        <pc:sldMkLst>
          <pc:docMk/>
          <pc:sldMk cId="2265906229" sldId="259"/>
        </pc:sldMkLst>
        <pc:spChg chg="mod">
          <ac:chgData name="Ding, Xiaoning" userId="9ac2a0e3-8f3b-4297-9bcf-c35ab1ece00e" providerId="ADAL" clId="{E2AA87CF-983A-4956-9C45-E4BBED542C49}" dt="2023-04-25T21:17:49.094" v="675" actId="14100"/>
          <ac:spMkLst>
            <pc:docMk/>
            <pc:sldMk cId="2265906229" sldId="259"/>
            <ac:spMk id="3" creationId="{D1BA85DA-A45B-0B83-033D-C06C28142CDF}"/>
          </ac:spMkLst>
        </pc:spChg>
        <pc:spChg chg="mod">
          <ac:chgData name="Ding, Xiaoning" userId="9ac2a0e3-8f3b-4297-9bcf-c35ab1ece00e" providerId="ADAL" clId="{E2AA87CF-983A-4956-9C45-E4BBED542C49}" dt="2023-04-27T21:22:28.387" v="3329" actId="1076"/>
          <ac:spMkLst>
            <pc:docMk/>
            <pc:sldMk cId="2265906229" sldId="259"/>
            <ac:spMk id="5" creationId="{60101025-DA35-5D20-307F-AC04214741E4}"/>
          </ac:spMkLst>
        </pc:spChg>
        <pc:spChg chg="mod">
          <ac:chgData name="Ding, Xiaoning" userId="9ac2a0e3-8f3b-4297-9bcf-c35ab1ece00e" providerId="ADAL" clId="{E2AA87CF-983A-4956-9C45-E4BBED542C49}" dt="2023-04-25T20:58:36.328" v="561" actId="1037"/>
          <ac:spMkLst>
            <pc:docMk/>
            <pc:sldMk cId="2265906229" sldId="259"/>
            <ac:spMk id="17" creationId="{F12C88E2-EFEF-5684-A3BD-46D6C9F17DE6}"/>
          </ac:spMkLst>
        </pc:spChg>
        <pc:spChg chg="mod">
          <ac:chgData name="Ding, Xiaoning" userId="9ac2a0e3-8f3b-4297-9bcf-c35ab1ece00e" providerId="ADAL" clId="{E2AA87CF-983A-4956-9C45-E4BBED542C49}" dt="2023-04-25T20:58:48.243" v="570" actId="1037"/>
          <ac:spMkLst>
            <pc:docMk/>
            <pc:sldMk cId="2265906229" sldId="259"/>
            <ac:spMk id="18" creationId="{C34623B8-7FF7-F135-E270-8D1A40891B7F}"/>
          </ac:spMkLst>
        </pc:spChg>
        <pc:spChg chg="mod">
          <ac:chgData name="Ding, Xiaoning" userId="9ac2a0e3-8f3b-4297-9bcf-c35ab1ece00e" providerId="ADAL" clId="{E2AA87CF-983A-4956-9C45-E4BBED542C49}" dt="2023-04-25T20:58:55.138" v="580" actId="1037"/>
          <ac:spMkLst>
            <pc:docMk/>
            <pc:sldMk cId="2265906229" sldId="259"/>
            <ac:spMk id="22" creationId="{77020CC9-4D38-E253-515D-FBC60533D733}"/>
          </ac:spMkLst>
        </pc:spChg>
        <pc:spChg chg="mod">
          <ac:chgData name="Ding, Xiaoning" userId="9ac2a0e3-8f3b-4297-9bcf-c35ab1ece00e" providerId="ADAL" clId="{E2AA87CF-983A-4956-9C45-E4BBED542C49}" dt="2023-04-25T20:58:18.008" v="547" actId="1037"/>
          <ac:spMkLst>
            <pc:docMk/>
            <pc:sldMk cId="2265906229" sldId="259"/>
            <ac:spMk id="23" creationId="{988D2E5F-7893-68B5-0005-D229948D01D8}"/>
          </ac:spMkLst>
        </pc:spChg>
        <pc:graphicFrameChg chg="mod">
          <ac:chgData name="Ding, Xiaoning" userId="9ac2a0e3-8f3b-4297-9bcf-c35ab1ece00e" providerId="ADAL" clId="{E2AA87CF-983A-4956-9C45-E4BBED542C49}" dt="2023-04-25T20:58:29.437" v="549" actId="12788"/>
          <ac:graphicFrameMkLst>
            <pc:docMk/>
            <pc:sldMk cId="2265906229" sldId="259"/>
            <ac:graphicFrameMk id="15" creationId="{EE306F7C-19A0-9107-EFD3-58D6391C4328}"/>
          </ac:graphicFrameMkLst>
        </pc:graphicFrameChg>
        <pc:graphicFrameChg chg="mod">
          <ac:chgData name="Ding, Xiaoning" userId="9ac2a0e3-8f3b-4297-9bcf-c35ab1ece00e" providerId="ADAL" clId="{E2AA87CF-983A-4956-9C45-E4BBED542C49}" dt="2023-04-25T20:58:29.437" v="549" actId="12788"/>
          <ac:graphicFrameMkLst>
            <pc:docMk/>
            <pc:sldMk cId="2265906229" sldId="259"/>
            <ac:graphicFrameMk id="16" creationId="{63DDE9DE-0047-1363-3646-76810E751B09}"/>
          </ac:graphicFrameMkLst>
        </pc:graphicFrameChg>
        <pc:graphicFrameChg chg="mod">
          <ac:chgData name="Ding, Xiaoning" userId="9ac2a0e3-8f3b-4297-9bcf-c35ab1ece00e" providerId="ADAL" clId="{E2AA87CF-983A-4956-9C45-E4BBED542C49}" dt="2023-04-27T21:22:37.720" v="3337" actId="1036"/>
          <ac:graphicFrameMkLst>
            <pc:docMk/>
            <pc:sldMk cId="2265906229" sldId="259"/>
            <ac:graphicFrameMk id="25" creationId="{0C75BA25-85FE-58C9-07EE-024F345A53E0}"/>
          </ac:graphicFrameMkLst>
        </pc:graphicFrameChg>
      </pc:sldChg>
      <pc:sldChg chg="addSp delSp modSp del mod modClrScheme chgLayout">
        <pc:chgData name="Ding, Xiaoning" userId="9ac2a0e3-8f3b-4297-9bcf-c35ab1ece00e" providerId="ADAL" clId="{E2AA87CF-983A-4956-9C45-E4BBED542C49}" dt="2023-04-27T21:54:14.618" v="3518" actId="47"/>
        <pc:sldMkLst>
          <pc:docMk/>
          <pc:sldMk cId="1706152470" sldId="260"/>
        </pc:sldMkLst>
        <pc:spChg chg="mod ord">
          <ac:chgData name="Ding, Xiaoning" userId="9ac2a0e3-8f3b-4297-9bcf-c35ab1ece00e" providerId="ADAL" clId="{E2AA87CF-983A-4956-9C45-E4BBED542C49}" dt="2023-04-25T14:57:01.872" v="462" actId="14100"/>
          <ac:spMkLst>
            <pc:docMk/>
            <pc:sldMk cId="1706152470" sldId="260"/>
            <ac:spMk id="2" creationId="{91482E19-A38F-04A5-A067-D6A2DD0864D9}"/>
          </ac:spMkLst>
        </pc:spChg>
        <pc:spChg chg="del">
          <ac:chgData name="Ding, Xiaoning" userId="9ac2a0e3-8f3b-4297-9bcf-c35ab1ece00e" providerId="ADAL" clId="{E2AA87CF-983A-4956-9C45-E4BBED542C49}" dt="2023-04-25T14:33:39.976" v="0" actId="478"/>
          <ac:spMkLst>
            <pc:docMk/>
            <pc:sldMk cId="1706152470" sldId="260"/>
            <ac:spMk id="3" creationId="{48446BA0-A9AA-1CA5-A46D-738EAF2AF183}"/>
          </ac:spMkLst>
        </pc:spChg>
        <pc:spChg chg="add del mod ord">
          <ac:chgData name="Ding, Xiaoning" userId="9ac2a0e3-8f3b-4297-9bcf-c35ab1ece00e" providerId="ADAL" clId="{E2AA87CF-983A-4956-9C45-E4BBED542C49}" dt="2023-04-27T21:03:34.694" v="3187" actId="478"/>
          <ac:spMkLst>
            <pc:docMk/>
            <pc:sldMk cId="1706152470" sldId="260"/>
            <ac:spMk id="5" creationId="{019162DB-31E1-B297-C032-F76619FA35BF}"/>
          </ac:spMkLst>
        </pc:spChg>
        <pc:spChg chg="add del mod">
          <ac:chgData name="Ding, Xiaoning" userId="9ac2a0e3-8f3b-4297-9bcf-c35ab1ece00e" providerId="ADAL" clId="{E2AA87CF-983A-4956-9C45-E4BBED542C49}" dt="2023-04-25T19:58:27.764" v="516" actId="478"/>
          <ac:spMkLst>
            <pc:docMk/>
            <pc:sldMk cId="1706152470" sldId="260"/>
            <ac:spMk id="6" creationId="{F735D669-0AAA-21AB-A424-CEEA5DDEE5E7}"/>
          </ac:spMkLst>
        </pc:spChg>
        <pc:spChg chg="add del">
          <ac:chgData name="Ding, Xiaoning" userId="9ac2a0e3-8f3b-4297-9bcf-c35ab1ece00e" providerId="ADAL" clId="{E2AA87CF-983A-4956-9C45-E4BBED542C49}" dt="2023-04-27T21:00:38.081" v="3152" actId="478"/>
          <ac:spMkLst>
            <pc:docMk/>
            <pc:sldMk cId="1706152470" sldId="260"/>
            <ac:spMk id="7" creationId="{0810F0C7-BEFD-2310-B7BD-86B1A2DA7341}"/>
          </ac:spMkLst>
        </pc:spChg>
        <pc:spChg chg="add del mod">
          <ac:chgData name="Ding, Xiaoning" userId="9ac2a0e3-8f3b-4297-9bcf-c35ab1ece00e" providerId="ADAL" clId="{E2AA87CF-983A-4956-9C45-E4BBED542C49}" dt="2023-04-25T14:35:20.375" v="80" actId="478"/>
          <ac:spMkLst>
            <pc:docMk/>
            <pc:sldMk cId="1706152470" sldId="260"/>
            <ac:spMk id="7" creationId="{18C0CBC7-FF1A-B4CD-A390-9AD42C0B56B7}"/>
          </ac:spMkLst>
        </pc:spChg>
        <pc:spChg chg="add del mod ord">
          <ac:chgData name="Ding, Xiaoning" userId="9ac2a0e3-8f3b-4297-9bcf-c35ab1ece00e" providerId="ADAL" clId="{E2AA87CF-983A-4956-9C45-E4BBED542C49}" dt="2023-04-25T14:49:42.112" v="133" actId="700"/>
          <ac:spMkLst>
            <pc:docMk/>
            <pc:sldMk cId="1706152470" sldId="260"/>
            <ac:spMk id="8" creationId="{9C0C8B07-C133-4AF9-E3C5-73B185912FC0}"/>
          </ac:spMkLst>
        </pc:spChg>
        <pc:spChg chg="add mod">
          <ac:chgData name="Ding, Xiaoning" userId="9ac2a0e3-8f3b-4297-9bcf-c35ab1ece00e" providerId="ADAL" clId="{E2AA87CF-983A-4956-9C45-E4BBED542C49}" dt="2023-04-25T19:58:45.408" v="537" actId="20577"/>
          <ac:spMkLst>
            <pc:docMk/>
            <pc:sldMk cId="1706152470" sldId="260"/>
            <ac:spMk id="9" creationId="{6DC6FBE3-AF80-6655-8612-A26007E5093F}"/>
          </ac:spMkLst>
        </pc:spChg>
        <pc:spChg chg="add del mod">
          <ac:chgData name="Ding, Xiaoning" userId="9ac2a0e3-8f3b-4297-9bcf-c35ab1ece00e" providerId="ADAL" clId="{E2AA87CF-983A-4956-9C45-E4BBED542C49}" dt="2023-04-25T14:57:32.804" v="465" actId="478"/>
          <ac:spMkLst>
            <pc:docMk/>
            <pc:sldMk cId="1706152470" sldId="260"/>
            <ac:spMk id="10" creationId="{28B50B4C-2F51-2D1B-817F-908718A50DC8}"/>
          </ac:spMkLst>
        </pc:spChg>
        <pc:spChg chg="add del mod">
          <ac:chgData name="Ding, Xiaoning" userId="9ac2a0e3-8f3b-4297-9bcf-c35ab1ece00e" providerId="ADAL" clId="{E2AA87CF-983A-4956-9C45-E4BBED542C49}" dt="2023-04-27T21:04:24.638" v="3191" actId="478"/>
          <ac:spMkLst>
            <pc:docMk/>
            <pc:sldMk cId="1706152470" sldId="260"/>
            <ac:spMk id="10" creationId="{DFB3984D-E104-6792-A27F-69F6ED1564BF}"/>
          </ac:spMkLst>
        </pc:spChg>
        <pc:spChg chg="add del mod">
          <ac:chgData name="Ding, Xiaoning" userId="9ac2a0e3-8f3b-4297-9bcf-c35ab1ece00e" providerId="ADAL" clId="{E2AA87CF-983A-4956-9C45-E4BBED542C49}" dt="2023-04-25T14:58:53.349" v="479" actId="478"/>
          <ac:spMkLst>
            <pc:docMk/>
            <pc:sldMk cId="1706152470" sldId="260"/>
            <ac:spMk id="11" creationId="{A0556277-EFBA-270D-B5CE-0DF132D0752B}"/>
          </ac:spMkLst>
        </pc:spChg>
        <pc:spChg chg="add del mod">
          <ac:chgData name="Ding, Xiaoning" userId="9ac2a0e3-8f3b-4297-9bcf-c35ab1ece00e" providerId="ADAL" clId="{E2AA87CF-983A-4956-9C45-E4BBED542C49}" dt="2023-04-25T19:58:17.774" v="513" actId="478"/>
          <ac:spMkLst>
            <pc:docMk/>
            <pc:sldMk cId="1706152470" sldId="260"/>
            <ac:spMk id="12" creationId="{FBD7FD4E-FF44-3678-27F0-551B941C33C7}"/>
          </ac:spMkLst>
        </pc:spChg>
        <pc:picChg chg="add del mod">
          <ac:chgData name="Ding, Xiaoning" userId="9ac2a0e3-8f3b-4297-9bcf-c35ab1ece00e" providerId="ADAL" clId="{E2AA87CF-983A-4956-9C45-E4BBED542C49}" dt="2023-04-27T21:03:33.742" v="3186" actId="478"/>
          <ac:picMkLst>
            <pc:docMk/>
            <pc:sldMk cId="1706152470" sldId="260"/>
            <ac:picMk id="8" creationId="{5EEE0F4E-9D2A-7102-C4FC-5678D4081E37}"/>
          </ac:picMkLst>
        </pc:picChg>
        <pc:picChg chg="add del mod">
          <ac:chgData name="Ding, Xiaoning" userId="9ac2a0e3-8f3b-4297-9bcf-c35ab1ece00e" providerId="ADAL" clId="{E2AA87CF-983A-4956-9C45-E4BBED542C49}" dt="2023-04-27T21:21:35.358" v="3328" actId="478"/>
          <ac:picMkLst>
            <pc:docMk/>
            <pc:sldMk cId="1706152470" sldId="260"/>
            <ac:picMk id="1026" creationId="{4B1F43BD-6D0C-4FC3-B617-0D5502CA805B}"/>
          </ac:picMkLst>
        </pc:picChg>
        <pc:cxnChg chg="add del">
          <ac:chgData name="Ding, Xiaoning" userId="9ac2a0e3-8f3b-4297-9bcf-c35ab1ece00e" providerId="ADAL" clId="{E2AA87CF-983A-4956-9C45-E4BBED542C49}" dt="2023-04-25T19:58:20.949" v="514" actId="478"/>
          <ac:cxnSpMkLst>
            <pc:docMk/>
            <pc:sldMk cId="1706152470" sldId="260"/>
            <ac:cxnSpMk id="5" creationId="{54AB4D27-92F1-12DA-A939-F635C5CB4F18}"/>
          </ac:cxnSpMkLst>
        </pc:cxnChg>
      </pc:sldChg>
      <pc:sldChg chg="modSp del mod">
        <pc:chgData name="Ding, Xiaoning" userId="9ac2a0e3-8f3b-4297-9bcf-c35ab1ece00e" providerId="ADAL" clId="{E2AA87CF-983A-4956-9C45-E4BBED542C49}" dt="2023-04-27T19:03:19.670" v="2358" actId="47"/>
        <pc:sldMkLst>
          <pc:docMk/>
          <pc:sldMk cId="2664160968" sldId="262"/>
        </pc:sldMkLst>
        <pc:spChg chg="mod">
          <ac:chgData name="Ding, Xiaoning" userId="9ac2a0e3-8f3b-4297-9bcf-c35ab1ece00e" providerId="ADAL" clId="{E2AA87CF-983A-4956-9C45-E4BBED542C49}" dt="2023-04-27T19:02:46.968" v="2348" actId="27636"/>
          <ac:spMkLst>
            <pc:docMk/>
            <pc:sldMk cId="2664160968" sldId="262"/>
            <ac:spMk id="10" creationId="{AAF664EC-F2D3-1285-3378-430DED56632F}"/>
          </ac:spMkLst>
        </pc:spChg>
        <pc:spChg chg="mod">
          <ac:chgData name="Ding, Xiaoning" userId="9ac2a0e3-8f3b-4297-9bcf-c35ab1ece00e" providerId="ADAL" clId="{E2AA87CF-983A-4956-9C45-E4BBED542C49}" dt="2023-04-27T18:29:15.329" v="1906" actId="113"/>
          <ac:spMkLst>
            <pc:docMk/>
            <pc:sldMk cId="2664160968" sldId="262"/>
            <ac:spMk id="11" creationId="{9936A492-00C4-4352-BAB5-B254C451503D}"/>
          </ac:spMkLst>
        </pc:spChg>
      </pc:sldChg>
      <pc:sldChg chg="addSp delSp modSp new add del mod">
        <pc:chgData name="Ding, Xiaoning" userId="9ac2a0e3-8f3b-4297-9bcf-c35ab1ece00e" providerId="ADAL" clId="{E2AA87CF-983A-4956-9C45-E4BBED542C49}" dt="2023-04-26T17:20:23.261" v="1270" actId="1037"/>
        <pc:sldMkLst>
          <pc:docMk/>
          <pc:sldMk cId="1667391117" sldId="263"/>
        </pc:sldMkLst>
        <pc:spChg chg="mod">
          <ac:chgData name="Ding, Xiaoning" userId="9ac2a0e3-8f3b-4297-9bcf-c35ab1ece00e" providerId="ADAL" clId="{E2AA87CF-983A-4956-9C45-E4BBED542C49}" dt="2023-04-26T14:34:16.222" v="729" actId="14100"/>
          <ac:spMkLst>
            <pc:docMk/>
            <pc:sldMk cId="1667391117" sldId="263"/>
            <ac:spMk id="2" creationId="{0667F629-A9BA-0FA6-9E68-2146C69522A7}"/>
          </ac:spMkLst>
        </pc:spChg>
        <pc:spChg chg="del">
          <ac:chgData name="Ding, Xiaoning" userId="9ac2a0e3-8f3b-4297-9bcf-c35ab1ece00e" providerId="ADAL" clId="{E2AA87CF-983A-4956-9C45-E4BBED542C49}" dt="2023-04-26T14:41:13.861" v="730" actId="478"/>
          <ac:spMkLst>
            <pc:docMk/>
            <pc:sldMk cId="1667391117" sldId="263"/>
            <ac:spMk id="3" creationId="{651BDBB3-61AE-F538-F6EB-3CE5803CF3C4}"/>
          </ac:spMkLst>
        </pc:spChg>
        <pc:spChg chg="mod">
          <ac:chgData name="Ding, Xiaoning" userId="9ac2a0e3-8f3b-4297-9bcf-c35ab1ece00e" providerId="ADAL" clId="{E2AA87CF-983A-4956-9C45-E4BBED542C49}" dt="2023-04-26T14:41:15.972" v="731"/>
          <ac:spMkLst>
            <pc:docMk/>
            <pc:sldMk cId="1667391117" sldId="263"/>
            <ac:spMk id="5" creationId="{18F48D1F-7437-2634-3525-FD94EBD78B47}"/>
          </ac:spMkLst>
        </pc:spChg>
        <pc:spChg chg="mod">
          <ac:chgData name="Ding, Xiaoning" userId="9ac2a0e3-8f3b-4297-9bcf-c35ab1ece00e" providerId="ADAL" clId="{E2AA87CF-983A-4956-9C45-E4BBED542C49}" dt="2023-04-26T14:41:15.972" v="731"/>
          <ac:spMkLst>
            <pc:docMk/>
            <pc:sldMk cId="1667391117" sldId="263"/>
            <ac:spMk id="7" creationId="{46BD5517-CB0C-7BCF-6C63-D1FDB1FE8AD6}"/>
          </ac:spMkLst>
        </pc:spChg>
        <pc:spChg chg="mod">
          <ac:chgData name="Ding, Xiaoning" userId="9ac2a0e3-8f3b-4297-9bcf-c35ab1ece00e" providerId="ADAL" clId="{E2AA87CF-983A-4956-9C45-E4BBED542C49}" dt="2023-04-26T14:41:15.972" v="731"/>
          <ac:spMkLst>
            <pc:docMk/>
            <pc:sldMk cId="1667391117" sldId="263"/>
            <ac:spMk id="8" creationId="{2B0F1366-7925-5049-CA36-8DC790E4503E}"/>
          </ac:spMkLst>
        </pc:spChg>
        <pc:spChg chg="mod">
          <ac:chgData name="Ding, Xiaoning" userId="9ac2a0e3-8f3b-4297-9bcf-c35ab1ece00e" providerId="ADAL" clId="{E2AA87CF-983A-4956-9C45-E4BBED542C49}" dt="2023-04-26T14:41:15.972" v="731"/>
          <ac:spMkLst>
            <pc:docMk/>
            <pc:sldMk cId="1667391117" sldId="263"/>
            <ac:spMk id="9" creationId="{881D3862-B64F-1771-41AC-62E3DFFB6983}"/>
          </ac:spMkLst>
        </pc:spChg>
        <pc:spChg chg="add mod">
          <ac:chgData name="Ding, Xiaoning" userId="9ac2a0e3-8f3b-4297-9bcf-c35ab1ece00e" providerId="ADAL" clId="{E2AA87CF-983A-4956-9C45-E4BBED542C49}" dt="2023-04-26T17:07:45.975" v="1059" actId="1076"/>
          <ac:spMkLst>
            <pc:docMk/>
            <pc:sldMk cId="1667391117" sldId="263"/>
            <ac:spMk id="10" creationId="{69911202-2D82-449C-51A3-50F8AB739021}"/>
          </ac:spMkLst>
        </pc:spChg>
        <pc:spChg chg="mod">
          <ac:chgData name="Ding, Xiaoning" userId="9ac2a0e3-8f3b-4297-9bcf-c35ab1ece00e" providerId="ADAL" clId="{E2AA87CF-983A-4956-9C45-E4BBED542C49}" dt="2023-04-26T14:41:15.972" v="731"/>
          <ac:spMkLst>
            <pc:docMk/>
            <pc:sldMk cId="1667391117" sldId="263"/>
            <ac:spMk id="12" creationId="{FE28CF2F-77AA-6928-3603-3B938760C35B}"/>
          </ac:spMkLst>
        </pc:spChg>
        <pc:spChg chg="mod">
          <ac:chgData name="Ding, Xiaoning" userId="9ac2a0e3-8f3b-4297-9bcf-c35ab1ece00e" providerId="ADAL" clId="{E2AA87CF-983A-4956-9C45-E4BBED542C49}" dt="2023-04-26T14:43:23.820" v="763" actId="1035"/>
          <ac:spMkLst>
            <pc:docMk/>
            <pc:sldMk cId="1667391117" sldId="263"/>
            <ac:spMk id="13" creationId="{7DF765DB-D22B-1CE9-8ED5-20891FB98DD7}"/>
          </ac:spMkLst>
        </pc:spChg>
        <pc:spChg chg="mod">
          <ac:chgData name="Ding, Xiaoning" userId="9ac2a0e3-8f3b-4297-9bcf-c35ab1ece00e" providerId="ADAL" clId="{E2AA87CF-983A-4956-9C45-E4BBED542C49}" dt="2023-04-26T14:41:15.972" v="731"/>
          <ac:spMkLst>
            <pc:docMk/>
            <pc:sldMk cId="1667391117" sldId="263"/>
            <ac:spMk id="15" creationId="{7F99AAEA-F3F5-633D-F3A2-81B1B27A10C9}"/>
          </ac:spMkLst>
        </pc:spChg>
        <pc:spChg chg="mod">
          <ac:chgData name="Ding, Xiaoning" userId="9ac2a0e3-8f3b-4297-9bcf-c35ab1ece00e" providerId="ADAL" clId="{E2AA87CF-983A-4956-9C45-E4BBED542C49}" dt="2023-04-26T14:41:15.972" v="731"/>
          <ac:spMkLst>
            <pc:docMk/>
            <pc:sldMk cId="1667391117" sldId="263"/>
            <ac:spMk id="17" creationId="{5AEE85B5-47DB-8550-8273-590FEBCA0B70}"/>
          </ac:spMkLst>
        </pc:spChg>
        <pc:spChg chg="mod">
          <ac:chgData name="Ding, Xiaoning" userId="9ac2a0e3-8f3b-4297-9bcf-c35ab1ece00e" providerId="ADAL" clId="{E2AA87CF-983A-4956-9C45-E4BBED542C49}" dt="2023-04-26T14:41:15.972" v="731"/>
          <ac:spMkLst>
            <pc:docMk/>
            <pc:sldMk cId="1667391117" sldId="263"/>
            <ac:spMk id="18" creationId="{40F256ED-222C-4D80-8EC2-28D8F8A7B81B}"/>
          </ac:spMkLst>
        </pc:spChg>
        <pc:spChg chg="mod">
          <ac:chgData name="Ding, Xiaoning" userId="9ac2a0e3-8f3b-4297-9bcf-c35ab1ece00e" providerId="ADAL" clId="{E2AA87CF-983A-4956-9C45-E4BBED542C49}" dt="2023-04-26T14:41:15.972" v="731"/>
          <ac:spMkLst>
            <pc:docMk/>
            <pc:sldMk cId="1667391117" sldId="263"/>
            <ac:spMk id="19" creationId="{3C1523D3-5159-1F75-451D-626E91CB4009}"/>
          </ac:spMkLst>
        </pc:spChg>
        <pc:spChg chg="add del mod">
          <ac:chgData name="Ding, Xiaoning" userId="9ac2a0e3-8f3b-4297-9bcf-c35ab1ece00e" providerId="ADAL" clId="{E2AA87CF-983A-4956-9C45-E4BBED542C49}" dt="2023-04-26T17:07:45.975" v="1059" actId="1076"/>
          <ac:spMkLst>
            <pc:docMk/>
            <pc:sldMk cId="1667391117" sldId="263"/>
            <ac:spMk id="20" creationId="{7DBC7BD8-CB9C-8C74-792F-CABF636D3DC6}"/>
          </ac:spMkLst>
        </pc:spChg>
        <pc:spChg chg="add mod">
          <ac:chgData name="Ding, Xiaoning" userId="9ac2a0e3-8f3b-4297-9bcf-c35ab1ece00e" providerId="ADAL" clId="{E2AA87CF-983A-4956-9C45-E4BBED542C49}" dt="2023-04-26T14:57:56.381" v="980" actId="164"/>
          <ac:spMkLst>
            <pc:docMk/>
            <pc:sldMk cId="1667391117" sldId="263"/>
            <ac:spMk id="21" creationId="{9933EBEC-3EB9-1BDE-0A74-8FC3AFF2D0A7}"/>
          </ac:spMkLst>
        </pc:spChg>
        <pc:spChg chg="add del mod">
          <ac:chgData name="Ding, Xiaoning" userId="9ac2a0e3-8f3b-4297-9bcf-c35ab1ece00e" providerId="ADAL" clId="{E2AA87CF-983A-4956-9C45-E4BBED542C49}" dt="2023-04-26T14:49:49.809" v="904" actId="767"/>
          <ac:spMkLst>
            <pc:docMk/>
            <pc:sldMk cId="1667391117" sldId="263"/>
            <ac:spMk id="22" creationId="{0229F1D5-DD43-9AE5-99DB-617880A05B62}"/>
          </ac:spMkLst>
        </pc:spChg>
        <pc:spChg chg="add mod">
          <ac:chgData name="Ding, Xiaoning" userId="9ac2a0e3-8f3b-4297-9bcf-c35ab1ece00e" providerId="ADAL" clId="{E2AA87CF-983A-4956-9C45-E4BBED542C49}" dt="2023-04-26T14:49:46.619" v="893" actId="571"/>
          <ac:spMkLst>
            <pc:docMk/>
            <pc:sldMk cId="1667391117" sldId="263"/>
            <ac:spMk id="23" creationId="{CEC73CB1-DE3D-888D-E73E-435C7FDE36D9}"/>
          </ac:spMkLst>
        </pc:spChg>
        <pc:spChg chg="add del mod">
          <ac:chgData name="Ding, Xiaoning" userId="9ac2a0e3-8f3b-4297-9bcf-c35ab1ece00e" providerId="ADAL" clId="{E2AA87CF-983A-4956-9C45-E4BBED542C49}" dt="2023-04-26T14:53:04.454" v="930" actId="478"/>
          <ac:spMkLst>
            <pc:docMk/>
            <pc:sldMk cId="1667391117" sldId="263"/>
            <ac:spMk id="24" creationId="{11E78969-C027-7B48-7DA6-315A309EC7D7}"/>
          </ac:spMkLst>
        </pc:spChg>
        <pc:spChg chg="mod">
          <ac:chgData name="Ding, Xiaoning" userId="9ac2a0e3-8f3b-4297-9bcf-c35ab1ece00e" providerId="ADAL" clId="{E2AA87CF-983A-4956-9C45-E4BBED542C49}" dt="2023-04-26T14:51:55.919" v="916" actId="571"/>
          <ac:spMkLst>
            <pc:docMk/>
            <pc:sldMk cId="1667391117" sldId="263"/>
            <ac:spMk id="26" creationId="{E5F4705C-0FF1-EB07-7C21-E482C22D25E7}"/>
          </ac:spMkLst>
        </pc:spChg>
        <pc:spChg chg="mod">
          <ac:chgData name="Ding, Xiaoning" userId="9ac2a0e3-8f3b-4297-9bcf-c35ab1ece00e" providerId="ADAL" clId="{E2AA87CF-983A-4956-9C45-E4BBED542C49}" dt="2023-04-26T14:53:40.623" v="951" actId="1036"/>
          <ac:spMkLst>
            <pc:docMk/>
            <pc:sldMk cId="1667391117" sldId="263"/>
            <ac:spMk id="27" creationId="{05C7C48E-0865-74DA-DC49-ECF133D61CFE}"/>
          </ac:spMkLst>
        </pc:spChg>
        <pc:spChg chg="add mod">
          <ac:chgData name="Ding, Xiaoning" userId="9ac2a0e3-8f3b-4297-9bcf-c35ab1ece00e" providerId="ADAL" clId="{E2AA87CF-983A-4956-9C45-E4BBED542C49}" dt="2023-04-26T17:07:45.975" v="1059" actId="1076"/>
          <ac:spMkLst>
            <pc:docMk/>
            <pc:sldMk cId="1667391117" sldId="263"/>
            <ac:spMk id="32" creationId="{AB2FEDB5-B324-9961-1B90-B7F19949264A}"/>
          </ac:spMkLst>
        </pc:spChg>
        <pc:spChg chg="add mod">
          <ac:chgData name="Ding, Xiaoning" userId="9ac2a0e3-8f3b-4297-9bcf-c35ab1ece00e" providerId="ADAL" clId="{E2AA87CF-983A-4956-9C45-E4BBED542C49}" dt="2023-04-26T17:07:45.975" v="1059" actId="1076"/>
          <ac:spMkLst>
            <pc:docMk/>
            <pc:sldMk cId="1667391117" sldId="263"/>
            <ac:spMk id="33" creationId="{D6E70D52-C244-C2D0-4B3A-0782BEED704F}"/>
          </ac:spMkLst>
        </pc:spChg>
        <pc:spChg chg="mod">
          <ac:chgData name="Ding, Xiaoning" userId="9ac2a0e3-8f3b-4297-9bcf-c35ab1ece00e" providerId="ADAL" clId="{E2AA87CF-983A-4956-9C45-E4BBED542C49}" dt="2023-04-26T14:57:57.716" v="981"/>
          <ac:spMkLst>
            <pc:docMk/>
            <pc:sldMk cId="1667391117" sldId="263"/>
            <ac:spMk id="36" creationId="{B598293C-A03C-BB31-01D0-952A4161BB93}"/>
          </ac:spMkLst>
        </pc:spChg>
        <pc:spChg chg="add mod">
          <ac:chgData name="Ding, Xiaoning" userId="9ac2a0e3-8f3b-4297-9bcf-c35ab1ece00e" providerId="ADAL" clId="{E2AA87CF-983A-4956-9C45-E4BBED542C49}" dt="2023-04-26T17:07:45.975" v="1059" actId="1076"/>
          <ac:spMkLst>
            <pc:docMk/>
            <pc:sldMk cId="1667391117" sldId="263"/>
            <ac:spMk id="39" creationId="{C9EC7344-0C0D-0C2D-65B0-6471251F1431}"/>
          </ac:spMkLst>
        </pc:spChg>
        <pc:spChg chg="add mod">
          <ac:chgData name="Ding, Xiaoning" userId="9ac2a0e3-8f3b-4297-9bcf-c35ab1ece00e" providerId="ADAL" clId="{E2AA87CF-983A-4956-9C45-E4BBED542C49}" dt="2023-04-26T17:07:45.975" v="1059" actId="1076"/>
          <ac:spMkLst>
            <pc:docMk/>
            <pc:sldMk cId="1667391117" sldId="263"/>
            <ac:spMk id="40" creationId="{3AE4D24D-FC4F-127E-48B2-7DC2FD965BAD}"/>
          </ac:spMkLst>
        </pc:spChg>
        <pc:spChg chg="add mod">
          <ac:chgData name="Ding, Xiaoning" userId="9ac2a0e3-8f3b-4297-9bcf-c35ab1ece00e" providerId="ADAL" clId="{E2AA87CF-983A-4956-9C45-E4BBED542C49}" dt="2023-04-26T17:07:45.975" v="1059" actId="1076"/>
          <ac:spMkLst>
            <pc:docMk/>
            <pc:sldMk cId="1667391117" sldId="263"/>
            <ac:spMk id="41" creationId="{CE2AC28D-6E97-88C6-6823-762276ACC7BC}"/>
          </ac:spMkLst>
        </pc:spChg>
        <pc:spChg chg="add mod">
          <ac:chgData name="Ding, Xiaoning" userId="9ac2a0e3-8f3b-4297-9bcf-c35ab1ece00e" providerId="ADAL" clId="{E2AA87CF-983A-4956-9C45-E4BBED542C49}" dt="2023-04-26T17:07:45.975" v="1059" actId="1076"/>
          <ac:spMkLst>
            <pc:docMk/>
            <pc:sldMk cId="1667391117" sldId="263"/>
            <ac:spMk id="42" creationId="{7E27A6D6-033D-82D3-72B2-DDD0FB868456}"/>
          </ac:spMkLst>
        </pc:spChg>
        <pc:spChg chg="add mod">
          <ac:chgData name="Ding, Xiaoning" userId="9ac2a0e3-8f3b-4297-9bcf-c35ab1ece00e" providerId="ADAL" clId="{E2AA87CF-983A-4956-9C45-E4BBED542C49}" dt="2023-04-26T17:20:23.261" v="1270" actId="1037"/>
          <ac:spMkLst>
            <pc:docMk/>
            <pc:sldMk cId="1667391117" sldId="263"/>
            <ac:spMk id="43" creationId="{18724F52-BAC7-8508-A5FA-969A47E299E3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45" creationId="{B8E67932-5EDD-BD85-F21E-5D46E3C89611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47" creationId="{DC48AB8E-5CCB-9DEC-7D01-05A87EB3BA85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48" creationId="{8D2C1134-B5FA-DEC3-C6D8-0CE2894CE547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49" creationId="{C258B904-4BEB-1A4F-CB78-F5C3BF02953B}"/>
          </ac:spMkLst>
        </pc:spChg>
        <pc:spChg chg="add del mod">
          <ac:chgData name="Ding, Xiaoning" userId="9ac2a0e3-8f3b-4297-9bcf-c35ab1ece00e" providerId="ADAL" clId="{E2AA87CF-983A-4956-9C45-E4BBED542C49}" dt="2023-04-26T17:07:29.773" v="1057" actId="21"/>
          <ac:spMkLst>
            <pc:docMk/>
            <pc:sldMk cId="1667391117" sldId="263"/>
            <ac:spMk id="50" creationId="{D52622F5-A276-9A7D-6E50-496EE53C3059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52" creationId="{C872EEE4-6367-0449-38FC-38E5D88A823D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53" creationId="{113855A6-3A82-B0D7-1C86-7C2AB396DADB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55" creationId="{6B81B78B-7A13-2A6A-0234-FFAABBE61880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57" creationId="{12528BDC-F136-7BEA-E174-64A2E012C63A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58" creationId="{53E82FB4-0802-BEBD-0EDA-2C8041417303}"/>
          </ac:spMkLst>
        </pc:spChg>
        <pc:spChg chg="mod">
          <ac:chgData name="Ding, Xiaoning" userId="9ac2a0e3-8f3b-4297-9bcf-c35ab1ece00e" providerId="ADAL" clId="{E2AA87CF-983A-4956-9C45-E4BBED542C49}" dt="2023-04-26T17:06:22.529" v="1051"/>
          <ac:spMkLst>
            <pc:docMk/>
            <pc:sldMk cId="1667391117" sldId="263"/>
            <ac:spMk id="59" creationId="{BDC56F72-C733-4A93-63E1-A43AB9469227}"/>
          </ac:spMkLst>
        </pc:spChg>
        <pc:spChg chg="add del mod">
          <ac:chgData name="Ding, Xiaoning" userId="9ac2a0e3-8f3b-4297-9bcf-c35ab1ece00e" providerId="ADAL" clId="{E2AA87CF-983A-4956-9C45-E4BBED542C49}" dt="2023-04-26T17:07:29.773" v="1057" actId="21"/>
          <ac:spMkLst>
            <pc:docMk/>
            <pc:sldMk cId="1667391117" sldId="263"/>
            <ac:spMk id="60" creationId="{28AA0625-FEA4-0F4B-0ECD-686FC2BE66A1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62" creationId="{4B2C9C1D-92B7-EF73-6F7F-7665757A4BC6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64" creationId="{74D46730-4367-A208-27B5-61069E27FD42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65" creationId="{7F6597EB-E620-670B-59D0-C1C22C01F0A4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66" creationId="{0C4D7C61-E8FE-F68F-8B25-24E80FF2959D}"/>
          </ac:spMkLst>
        </pc:spChg>
        <pc:spChg chg="add del mod">
          <ac:chgData name="Ding, Xiaoning" userId="9ac2a0e3-8f3b-4297-9bcf-c35ab1ece00e" providerId="ADAL" clId="{E2AA87CF-983A-4956-9C45-E4BBED542C49}" dt="2023-04-26T17:07:32.932" v="1058" actId="478"/>
          <ac:spMkLst>
            <pc:docMk/>
            <pc:sldMk cId="1667391117" sldId="263"/>
            <ac:spMk id="67" creationId="{11BB6322-BA61-47A8-A124-05308A8AF27B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69" creationId="{2D898472-4F9E-545E-70DA-29B1DC7E32E0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70" creationId="{75700B91-12F2-7967-271D-2983A9851E37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72" creationId="{02B2CB20-3DB8-3E11-4DCF-47F6F418ADC9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74" creationId="{C1BC3C2E-2AD5-B13F-CBE9-DC8F45D914DC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75" creationId="{7AFF69EF-2AA3-B185-ED13-4B1EC5187357}"/>
          </ac:spMkLst>
        </pc:spChg>
        <pc:spChg chg="mod">
          <ac:chgData name="Ding, Xiaoning" userId="9ac2a0e3-8f3b-4297-9bcf-c35ab1ece00e" providerId="ADAL" clId="{E2AA87CF-983A-4956-9C45-E4BBED542C49}" dt="2023-04-26T17:06:49.520" v="1055"/>
          <ac:spMkLst>
            <pc:docMk/>
            <pc:sldMk cId="1667391117" sldId="263"/>
            <ac:spMk id="76" creationId="{BB3D29A9-A3CC-7696-7F77-0759A11D19FF}"/>
          </ac:spMkLst>
        </pc:spChg>
        <pc:spChg chg="add del mod">
          <ac:chgData name="Ding, Xiaoning" userId="9ac2a0e3-8f3b-4297-9bcf-c35ab1ece00e" providerId="ADAL" clId="{E2AA87CF-983A-4956-9C45-E4BBED542C49}" dt="2023-04-26T17:07:29.773" v="1057" actId="21"/>
          <ac:spMkLst>
            <pc:docMk/>
            <pc:sldMk cId="1667391117" sldId="263"/>
            <ac:spMk id="77" creationId="{560370DD-E22B-8504-ECF9-9855789737EC}"/>
          </ac:spMkLst>
        </pc:spChg>
        <pc:grpChg chg="add mod">
          <ac:chgData name="Ding, Xiaoning" userId="9ac2a0e3-8f3b-4297-9bcf-c35ab1ece00e" providerId="ADAL" clId="{E2AA87CF-983A-4956-9C45-E4BBED542C49}" dt="2023-04-26T17:07:45.975" v="1059" actId="1076"/>
          <ac:grpSpMkLst>
            <pc:docMk/>
            <pc:sldMk cId="1667391117" sldId="263"/>
            <ac:grpSpMk id="4" creationId="{B5F885C8-EEA2-C309-990B-6438F0E387E4}"/>
          </ac:grpSpMkLst>
        </pc:grpChg>
        <pc:grpChg chg="mod">
          <ac:chgData name="Ding, Xiaoning" userId="9ac2a0e3-8f3b-4297-9bcf-c35ab1ece00e" providerId="ADAL" clId="{E2AA87CF-983A-4956-9C45-E4BBED542C49}" dt="2023-04-26T14:41:15.972" v="731"/>
          <ac:grpSpMkLst>
            <pc:docMk/>
            <pc:sldMk cId="1667391117" sldId="263"/>
            <ac:grpSpMk id="6" creationId="{34ECD480-2DB0-252A-7A33-1EF6DDBCC3F8}"/>
          </ac:grpSpMkLst>
        </pc:grpChg>
        <pc:grpChg chg="add mod">
          <ac:chgData name="Ding, Xiaoning" userId="9ac2a0e3-8f3b-4297-9bcf-c35ab1ece00e" providerId="ADAL" clId="{E2AA87CF-983A-4956-9C45-E4BBED542C49}" dt="2023-04-26T17:07:45.975" v="1059" actId="1076"/>
          <ac:grpSpMkLst>
            <pc:docMk/>
            <pc:sldMk cId="1667391117" sldId="263"/>
            <ac:grpSpMk id="11" creationId="{A8B73621-C2F2-0126-E843-D8BD5974605C}"/>
          </ac:grpSpMkLst>
        </pc:grpChg>
        <pc:grpChg chg="add mod">
          <ac:chgData name="Ding, Xiaoning" userId="9ac2a0e3-8f3b-4297-9bcf-c35ab1ece00e" providerId="ADAL" clId="{E2AA87CF-983A-4956-9C45-E4BBED542C49}" dt="2023-04-26T17:07:45.975" v="1059" actId="1076"/>
          <ac:grpSpMkLst>
            <pc:docMk/>
            <pc:sldMk cId="1667391117" sldId="263"/>
            <ac:grpSpMk id="14" creationId="{4CBDF40A-2D2C-5E3F-A410-30B5DBB6868C}"/>
          </ac:grpSpMkLst>
        </pc:grpChg>
        <pc:grpChg chg="mod">
          <ac:chgData name="Ding, Xiaoning" userId="9ac2a0e3-8f3b-4297-9bcf-c35ab1ece00e" providerId="ADAL" clId="{E2AA87CF-983A-4956-9C45-E4BBED542C49}" dt="2023-04-26T14:41:15.972" v="731"/>
          <ac:grpSpMkLst>
            <pc:docMk/>
            <pc:sldMk cId="1667391117" sldId="263"/>
            <ac:grpSpMk id="16" creationId="{2E00570A-CA35-0DC6-13A9-90660C3EF75F}"/>
          </ac:grpSpMkLst>
        </pc:grpChg>
        <pc:grpChg chg="add mod">
          <ac:chgData name="Ding, Xiaoning" userId="9ac2a0e3-8f3b-4297-9bcf-c35ab1ece00e" providerId="ADAL" clId="{E2AA87CF-983A-4956-9C45-E4BBED542C49}" dt="2023-04-26T17:07:45.975" v="1059" actId="1076"/>
          <ac:grpSpMkLst>
            <pc:docMk/>
            <pc:sldMk cId="1667391117" sldId="263"/>
            <ac:grpSpMk id="25" creationId="{07014C70-0B04-75DC-30D2-AF920BE65BF7}"/>
          </ac:grpSpMkLst>
        </pc:grpChg>
        <pc:grpChg chg="add mod">
          <ac:chgData name="Ding, Xiaoning" userId="9ac2a0e3-8f3b-4297-9bcf-c35ab1ece00e" providerId="ADAL" clId="{E2AA87CF-983A-4956-9C45-E4BBED542C49}" dt="2023-04-26T17:07:45.975" v="1059" actId="1076"/>
          <ac:grpSpMkLst>
            <pc:docMk/>
            <pc:sldMk cId="1667391117" sldId="263"/>
            <ac:grpSpMk id="34" creationId="{C838B088-A10A-7744-AAF4-D948AD2BA1FE}"/>
          </ac:grpSpMkLst>
        </pc:grpChg>
        <pc:grpChg chg="add mod">
          <ac:chgData name="Ding, Xiaoning" userId="9ac2a0e3-8f3b-4297-9bcf-c35ab1ece00e" providerId="ADAL" clId="{E2AA87CF-983A-4956-9C45-E4BBED542C49}" dt="2023-04-26T17:07:45.975" v="1059" actId="1076"/>
          <ac:grpSpMkLst>
            <pc:docMk/>
            <pc:sldMk cId="1667391117" sldId="263"/>
            <ac:grpSpMk id="35" creationId="{717250F6-E1C6-7894-A86F-E7B197FBF84C}"/>
          </ac:grpSpMkLst>
        </pc:grpChg>
        <pc:grpChg chg="add del mod">
          <ac:chgData name="Ding, Xiaoning" userId="9ac2a0e3-8f3b-4297-9bcf-c35ab1ece00e" providerId="ADAL" clId="{E2AA87CF-983A-4956-9C45-E4BBED542C49}" dt="2023-04-26T17:07:29.773" v="1057" actId="21"/>
          <ac:grpSpMkLst>
            <pc:docMk/>
            <pc:sldMk cId="1667391117" sldId="263"/>
            <ac:grpSpMk id="44" creationId="{FFB05435-477E-4385-AB70-0C8D3FB3CC84}"/>
          </ac:grpSpMkLst>
        </pc:grpChg>
        <pc:grpChg chg="mod">
          <ac:chgData name="Ding, Xiaoning" userId="9ac2a0e3-8f3b-4297-9bcf-c35ab1ece00e" providerId="ADAL" clId="{E2AA87CF-983A-4956-9C45-E4BBED542C49}" dt="2023-04-26T17:06:22.529" v="1051"/>
          <ac:grpSpMkLst>
            <pc:docMk/>
            <pc:sldMk cId="1667391117" sldId="263"/>
            <ac:grpSpMk id="46" creationId="{41D0AEBC-CD42-02E6-89B0-CF86B6481E6B}"/>
          </ac:grpSpMkLst>
        </pc:grpChg>
        <pc:grpChg chg="add del mod">
          <ac:chgData name="Ding, Xiaoning" userId="9ac2a0e3-8f3b-4297-9bcf-c35ab1ece00e" providerId="ADAL" clId="{E2AA87CF-983A-4956-9C45-E4BBED542C49}" dt="2023-04-26T17:07:29.773" v="1057" actId="21"/>
          <ac:grpSpMkLst>
            <pc:docMk/>
            <pc:sldMk cId="1667391117" sldId="263"/>
            <ac:grpSpMk id="51" creationId="{07FAE855-182D-C870-AA79-2A8DFD78005E}"/>
          </ac:grpSpMkLst>
        </pc:grpChg>
        <pc:grpChg chg="add del mod">
          <ac:chgData name="Ding, Xiaoning" userId="9ac2a0e3-8f3b-4297-9bcf-c35ab1ece00e" providerId="ADAL" clId="{E2AA87CF-983A-4956-9C45-E4BBED542C49}" dt="2023-04-26T17:07:29.773" v="1057" actId="21"/>
          <ac:grpSpMkLst>
            <pc:docMk/>
            <pc:sldMk cId="1667391117" sldId="263"/>
            <ac:grpSpMk id="54" creationId="{3922318A-B12B-8E64-09B4-3515A5947AB0}"/>
          </ac:grpSpMkLst>
        </pc:grpChg>
        <pc:grpChg chg="mod">
          <ac:chgData name="Ding, Xiaoning" userId="9ac2a0e3-8f3b-4297-9bcf-c35ab1ece00e" providerId="ADAL" clId="{E2AA87CF-983A-4956-9C45-E4BBED542C49}" dt="2023-04-26T17:06:22.529" v="1051"/>
          <ac:grpSpMkLst>
            <pc:docMk/>
            <pc:sldMk cId="1667391117" sldId="263"/>
            <ac:grpSpMk id="56" creationId="{E5CF7902-000A-E9E4-B345-180950046345}"/>
          </ac:grpSpMkLst>
        </pc:grpChg>
        <pc:grpChg chg="add del mod">
          <ac:chgData name="Ding, Xiaoning" userId="9ac2a0e3-8f3b-4297-9bcf-c35ab1ece00e" providerId="ADAL" clId="{E2AA87CF-983A-4956-9C45-E4BBED542C49}" dt="2023-04-26T17:07:29.773" v="1057" actId="21"/>
          <ac:grpSpMkLst>
            <pc:docMk/>
            <pc:sldMk cId="1667391117" sldId="263"/>
            <ac:grpSpMk id="61" creationId="{A5B64680-CCEB-3DCF-152A-25DF5CB5003E}"/>
          </ac:grpSpMkLst>
        </pc:grpChg>
        <pc:grpChg chg="mod">
          <ac:chgData name="Ding, Xiaoning" userId="9ac2a0e3-8f3b-4297-9bcf-c35ab1ece00e" providerId="ADAL" clId="{E2AA87CF-983A-4956-9C45-E4BBED542C49}" dt="2023-04-26T17:06:49.520" v="1055"/>
          <ac:grpSpMkLst>
            <pc:docMk/>
            <pc:sldMk cId="1667391117" sldId="263"/>
            <ac:grpSpMk id="63" creationId="{0FD4A13F-1FD9-8A83-A621-58AE891B0544}"/>
          </ac:grpSpMkLst>
        </pc:grpChg>
        <pc:grpChg chg="add del mod">
          <ac:chgData name="Ding, Xiaoning" userId="9ac2a0e3-8f3b-4297-9bcf-c35ab1ece00e" providerId="ADAL" clId="{E2AA87CF-983A-4956-9C45-E4BBED542C49}" dt="2023-04-26T17:07:29.773" v="1057" actId="21"/>
          <ac:grpSpMkLst>
            <pc:docMk/>
            <pc:sldMk cId="1667391117" sldId="263"/>
            <ac:grpSpMk id="68" creationId="{7A776DC6-E138-58E6-33F9-68F4943468AE}"/>
          </ac:grpSpMkLst>
        </pc:grpChg>
        <pc:grpChg chg="add del mod">
          <ac:chgData name="Ding, Xiaoning" userId="9ac2a0e3-8f3b-4297-9bcf-c35ab1ece00e" providerId="ADAL" clId="{E2AA87CF-983A-4956-9C45-E4BBED542C49}" dt="2023-04-26T17:07:29.773" v="1057" actId="21"/>
          <ac:grpSpMkLst>
            <pc:docMk/>
            <pc:sldMk cId="1667391117" sldId="263"/>
            <ac:grpSpMk id="71" creationId="{3BF66B12-253E-012E-D96E-A3F78D39197C}"/>
          </ac:grpSpMkLst>
        </pc:grpChg>
        <pc:grpChg chg="mod">
          <ac:chgData name="Ding, Xiaoning" userId="9ac2a0e3-8f3b-4297-9bcf-c35ab1ece00e" providerId="ADAL" clId="{E2AA87CF-983A-4956-9C45-E4BBED542C49}" dt="2023-04-26T17:06:49.520" v="1055"/>
          <ac:grpSpMkLst>
            <pc:docMk/>
            <pc:sldMk cId="1667391117" sldId="263"/>
            <ac:grpSpMk id="73" creationId="{9688EC14-7589-8F17-C074-B9A72DDA5231}"/>
          </ac:grpSpMkLst>
        </pc:grpChg>
        <pc:cxnChg chg="add mod">
          <ac:chgData name="Ding, Xiaoning" userId="9ac2a0e3-8f3b-4297-9bcf-c35ab1ece00e" providerId="ADAL" clId="{E2AA87CF-983A-4956-9C45-E4BBED542C49}" dt="2023-04-26T14:57:56.381" v="980" actId="164"/>
          <ac:cxnSpMkLst>
            <pc:docMk/>
            <pc:sldMk cId="1667391117" sldId="263"/>
            <ac:cxnSpMk id="29" creationId="{68EEB2BE-233A-CEA8-03A5-82ECC9275EE4}"/>
          </ac:cxnSpMkLst>
        </pc:cxnChg>
        <pc:cxnChg chg="add del mod">
          <ac:chgData name="Ding, Xiaoning" userId="9ac2a0e3-8f3b-4297-9bcf-c35ab1ece00e" providerId="ADAL" clId="{E2AA87CF-983A-4956-9C45-E4BBED542C49}" dt="2023-04-26T14:53:04.454" v="930" actId="478"/>
          <ac:cxnSpMkLst>
            <pc:docMk/>
            <pc:sldMk cId="1667391117" sldId="263"/>
            <ac:cxnSpMk id="31" creationId="{399F11D6-74EF-55FD-D6BB-FC1FB32E52B8}"/>
          </ac:cxnSpMkLst>
        </pc:cxnChg>
        <pc:cxnChg chg="mod">
          <ac:chgData name="Ding, Xiaoning" userId="9ac2a0e3-8f3b-4297-9bcf-c35ab1ece00e" providerId="ADAL" clId="{E2AA87CF-983A-4956-9C45-E4BBED542C49}" dt="2023-04-26T14:57:57.716" v="981"/>
          <ac:cxnSpMkLst>
            <pc:docMk/>
            <pc:sldMk cId="1667391117" sldId="263"/>
            <ac:cxnSpMk id="37" creationId="{4E8A3060-9A83-32B7-4A71-4D4BC05E7BA0}"/>
          </ac:cxnSpMkLst>
        </pc:cxnChg>
      </pc:sldChg>
      <pc:sldChg chg="addSp delSp modSp add mod">
        <pc:chgData name="Ding, Xiaoning" userId="9ac2a0e3-8f3b-4297-9bcf-c35ab1ece00e" providerId="ADAL" clId="{E2AA87CF-983A-4956-9C45-E4BBED542C49}" dt="2023-04-26T17:16:15.506" v="1266" actId="1076"/>
        <pc:sldMkLst>
          <pc:docMk/>
          <pc:sldMk cId="1079076144" sldId="264"/>
        </pc:sldMkLst>
        <pc:spChg chg="mod topLvl">
          <ac:chgData name="Ding, Xiaoning" userId="9ac2a0e3-8f3b-4297-9bcf-c35ab1ece00e" providerId="ADAL" clId="{E2AA87CF-983A-4956-9C45-E4BBED542C49}" dt="2023-04-26T17:16:01.464" v="1263" actId="164"/>
          <ac:spMkLst>
            <pc:docMk/>
            <pc:sldMk cId="1079076144" sldId="264"/>
            <ac:spMk id="5" creationId="{18F48D1F-7437-2634-3525-FD94EBD78B47}"/>
          </ac:spMkLst>
        </pc:spChg>
        <pc:spChg chg="mod topLvl">
          <ac:chgData name="Ding, Xiaoning" userId="9ac2a0e3-8f3b-4297-9bcf-c35ab1ece00e" providerId="ADAL" clId="{E2AA87CF-983A-4956-9C45-E4BBED542C49}" dt="2023-04-26T17:16:01.464" v="1263" actId="164"/>
          <ac:spMkLst>
            <pc:docMk/>
            <pc:sldMk cId="1079076144" sldId="264"/>
            <ac:spMk id="7" creationId="{46BD5517-CB0C-7BCF-6C63-D1FDB1FE8AD6}"/>
          </ac:spMkLst>
        </pc:spChg>
        <pc:spChg chg="mod topLvl">
          <ac:chgData name="Ding, Xiaoning" userId="9ac2a0e3-8f3b-4297-9bcf-c35ab1ece00e" providerId="ADAL" clId="{E2AA87CF-983A-4956-9C45-E4BBED542C49}" dt="2023-04-26T17:16:01.464" v="1263" actId="164"/>
          <ac:spMkLst>
            <pc:docMk/>
            <pc:sldMk cId="1079076144" sldId="264"/>
            <ac:spMk id="8" creationId="{2B0F1366-7925-5049-CA36-8DC790E4503E}"/>
          </ac:spMkLst>
        </pc:spChg>
        <pc:spChg chg="mod topLvl">
          <ac:chgData name="Ding, Xiaoning" userId="9ac2a0e3-8f3b-4297-9bcf-c35ab1ece00e" providerId="ADAL" clId="{E2AA87CF-983A-4956-9C45-E4BBED542C49}" dt="2023-04-26T17:16:01.464" v="1263" actId="164"/>
          <ac:spMkLst>
            <pc:docMk/>
            <pc:sldMk cId="1079076144" sldId="264"/>
            <ac:spMk id="9" creationId="{881D3862-B64F-1771-41AC-62E3DFFB6983}"/>
          </ac:spMkLst>
        </pc:spChg>
        <pc:spChg chg="mod">
          <ac:chgData name="Ding, Xiaoning" userId="9ac2a0e3-8f3b-4297-9bcf-c35ab1ece00e" providerId="ADAL" clId="{E2AA87CF-983A-4956-9C45-E4BBED542C49}" dt="2023-04-26T17:08:02.974" v="1063" actId="1076"/>
          <ac:spMkLst>
            <pc:docMk/>
            <pc:sldMk cId="1079076144" sldId="264"/>
            <ac:spMk id="10" creationId="{69911202-2D82-449C-51A3-50F8AB739021}"/>
          </ac:spMkLst>
        </pc:spChg>
        <pc:spChg chg="mod">
          <ac:chgData name="Ding, Xiaoning" userId="9ac2a0e3-8f3b-4297-9bcf-c35ab1ece00e" providerId="ADAL" clId="{E2AA87CF-983A-4956-9C45-E4BBED542C49}" dt="2023-04-26T17:08:02.974" v="1063" actId="1076"/>
          <ac:spMkLst>
            <pc:docMk/>
            <pc:sldMk cId="1079076144" sldId="264"/>
            <ac:spMk id="20" creationId="{7DBC7BD8-CB9C-8C74-792F-CABF636D3DC6}"/>
          </ac:spMkLst>
        </pc:spChg>
        <pc:spChg chg="mod topLvl">
          <ac:chgData name="Ding, Xiaoning" userId="9ac2a0e3-8f3b-4297-9bcf-c35ab1ece00e" providerId="ADAL" clId="{E2AA87CF-983A-4956-9C45-E4BBED542C49}" dt="2023-04-26T17:12:09.106" v="1200" actId="164"/>
          <ac:spMkLst>
            <pc:docMk/>
            <pc:sldMk cId="1079076144" sldId="264"/>
            <ac:spMk id="22" creationId="{CD72007D-91A5-8855-18BC-409C6CBF16DF}"/>
          </ac:spMkLst>
        </pc:spChg>
        <pc:spChg chg="mod topLvl">
          <ac:chgData name="Ding, Xiaoning" userId="9ac2a0e3-8f3b-4297-9bcf-c35ab1ece00e" providerId="ADAL" clId="{E2AA87CF-983A-4956-9C45-E4BBED542C49}" dt="2023-04-26T17:12:09.106" v="1200" actId="164"/>
          <ac:spMkLst>
            <pc:docMk/>
            <pc:sldMk cId="1079076144" sldId="264"/>
            <ac:spMk id="24" creationId="{120EF729-D120-592A-E679-99EFAF1B543C}"/>
          </ac:spMkLst>
        </pc:spChg>
        <pc:spChg chg="mod topLvl">
          <ac:chgData name="Ding, Xiaoning" userId="9ac2a0e3-8f3b-4297-9bcf-c35ab1ece00e" providerId="ADAL" clId="{E2AA87CF-983A-4956-9C45-E4BBED542C49}" dt="2023-04-26T17:12:09.106" v="1200" actId="164"/>
          <ac:spMkLst>
            <pc:docMk/>
            <pc:sldMk cId="1079076144" sldId="264"/>
            <ac:spMk id="28" creationId="{719602CA-49E9-993B-1D21-47CE6BB92D80}"/>
          </ac:spMkLst>
        </pc:spChg>
        <pc:spChg chg="mod topLvl">
          <ac:chgData name="Ding, Xiaoning" userId="9ac2a0e3-8f3b-4297-9bcf-c35ab1ece00e" providerId="ADAL" clId="{E2AA87CF-983A-4956-9C45-E4BBED542C49}" dt="2023-04-26T17:12:09.106" v="1200" actId="164"/>
          <ac:spMkLst>
            <pc:docMk/>
            <pc:sldMk cId="1079076144" sldId="264"/>
            <ac:spMk id="30" creationId="{EDBA7A79-6231-34C7-57CD-B87F0F0835E2}"/>
          </ac:spMkLst>
        </pc:spChg>
        <pc:spChg chg="add mod">
          <ac:chgData name="Ding, Xiaoning" userId="9ac2a0e3-8f3b-4297-9bcf-c35ab1ece00e" providerId="ADAL" clId="{E2AA87CF-983A-4956-9C45-E4BBED542C49}" dt="2023-04-26T17:08:16.509" v="1072" actId="1035"/>
          <ac:spMkLst>
            <pc:docMk/>
            <pc:sldMk cId="1079076144" sldId="264"/>
            <ac:spMk id="31" creationId="{E5B05C46-EC8B-7196-6709-57AC9CC2B4FE}"/>
          </ac:spMkLst>
        </pc:spChg>
        <pc:spChg chg="mod">
          <ac:chgData name="Ding, Xiaoning" userId="9ac2a0e3-8f3b-4297-9bcf-c35ab1ece00e" providerId="ADAL" clId="{E2AA87CF-983A-4956-9C45-E4BBED542C49}" dt="2023-04-26T17:08:05.121" v="1064"/>
          <ac:spMkLst>
            <pc:docMk/>
            <pc:sldMk cId="1079076144" sldId="264"/>
            <ac:spMk id="44" creationId="{8B9B056E-673B-D011-3DFF-CD15A72617AD}"/>
          </ac:spMkLst>
        </pc:spChg>
        <pc:spChg chg="mod">
          <ac:chgData name="Ding, Xiaoning" userId="9ac2a0e3-8f3b-4297-9bcf-c35ab1ece00e" providerId="ADAL" clId="{E2AA87CF-983A-4956-9C45-E4BBED542C49}" dt="2023-04-26T17:08:05.121" v="1064"/>
          <ac:spMkLst>
            <pc:docMk/>
            <pc:sldMk cId="1079076144" sldId="264"/>
            <ac:spMk id="45" creationId="{1ACBB446-3239-1FBD-B2C5-5D95E43E90E1}"/>
          </ac:spMkLst>
        </pc:spChg>
        <pc:spChg chg="mod">
          <ac:chgData name="Ding, Xiaoning" userId="9ac2a0e3-8f3b-4297-9bcf-c35ab1ece00e" providerId="ADAL" clId="{E2AA87CF-983A-4956-9C45-E4BBED542C49}" dt="2023-04-26T17:08:05.121" v="1064"/>
          <ac:spMkLst>
            <pc:docMk/>
            <pc:sldMk cId="1079076144" sldId="264"/>
            <ac:spMk id="47" creationId="{8922563C-A5D3-44D5-E0C4-66716E27C4AF}"/>
          </ac:spMkLst>
        </pc:spChg>
        <pc:spChg chg="mod">
          <ac:chgData name="Ding, Xiaoning" userId="9ac2a0e3-8f3b-4297-9bcf-c35ab1ece00e" providerId="ADAL" clId="{E2AA87CF-983A-4956-9C45-E4BBED542C49}" dt="2023-04-26T17:08:05.121" v="1064"/>
          <ac:spMkLst>
            <pc:docMk/>
            <pc:sldMk cId="1079076144" sldId="264"/>
            <ac:spMk id="49" creationId="{9A092CBA-A5D1-3A6E-6F79-56120D1EFBD1}"/>
          </ac:spMkLst>
        </pc:spChg>
        <pc:spChg chg="mod">
          <ac:chgData name="Ding, Xiaoning" userId="9ac2a0e3-8f3b-4297-9bcf-c35ab1ece00e" providerId="ADAL" clId="{E2AA87CF-983A-4956-9C45-E4BBED542C49}" dt="2023-04-26T17:08:05.121" v="1064"/>
          <ac:spMkLst>
            <pc:docMk/>
            <pc:sldMk cId="1079076144" sldId="264"/>
            <ac:spMk id="50" creationId="{99D49CEB-23B9-7B50-3A01-6AA1C756B0C7}"/>
          </ac:spMkLst>
        </pc:spChg>
        <pc:spChg chg="mod">
          <ac:chgData name="Ding, Xiaoning" userId="9ac2a0e3-8f3b-4297-9bcf-c35ab1ece00e" providerId="ADAL" clId="{E2AA87CF-983A-4956-9C45-E4BBED542C49}" dt="2023-04-26T17:08:05.121" v="1064"/>
          <ac:spMkLst>
            <pc:docMk/>
            <pc:sldMk cId="1079076144" sldId="264"/>
            <ac:spMk id="51" creationId="{43D93350-0CF4-391B-6DAA-286246105EF9}"/>
          </ac:spMkLst>
        </pc:spChg>
        <pc:spChg chg="add mod">
          <ac:chgData name="Ding, Xiaoning" userId="9ac2a0e3-8f3b-4297-9bcf-c35ab1ece00e" providerId="ADAL" clId="{E2AA87CF-983A-4956-9C45-E4BBED542C49}" dt="2023-04-26T17:08:16.509" v="1072" actId="1035"/>
          <ac:spMkLst>
            <pc:docMk/>
            <pc:sldMk cId="1079076144" sldId="264"/>
            <ac:spMk id="52" creationId="{1D9B0DD3-FB0E-34E3-525C-082F98E75919}"/>
          </ac:spMkLst>
        </pc:spChg>
        <pc:spChg chg="mod">
          <ac:chgData name="Ding, Xiaoning" userId="9ac2a0e3-8f3b-4297-9bcf-c35ab1ece00e" providerId="ADAL" clId="{E2AA87CF-983A-4956-9C45-E4BBED542C49}" dt="2023-04-26T17:09:10.206" v="1114"/>
          <ac:spMkLst>
            <pc:docMk/>
            <pc:sldMk cId="1079076144" sldId="264"/>
            <ac:spMk id="54" creationId="{4D3D097E-A2C1-980E-87D0-960A4571E761}"/>
          </ac:spMkLst>
        </pc:spChg>
        <pc:spChg chg="mod">
          <ac:chgData name="Ding, Xiaoning" userId="9ac2a0e3-8f3b-4297-9bcf-c35ab1ece00e" providerId="ADAL" clId="{E2AA87CF-983A-4956-9C45-E4BBED542C49}" dt="2023-04-26T17:09:10.206" v="1114"/>
          <ac:spMkLst>
            <pc:docMk/>
            <pc:sldMk cId="1079076144" sldId="264"/>
            <ac:spMk id="56" creationId="{D28AA23B-141D-BB58-FEA7-38446CA732E0}"/>
          </ac:spMkLst>
        </pc:spChg>
        <pc:spChg chg="mod">
          <ac:chgData name="Ding, Xiaoning" userId="9ac2a0e3-8f3b-4297-9bcf-c35ab1ece00e" providerId="ADAL" clId="{E2AA87CF-983A-4956-9C45-E4BBED542C49}" dt="2023-04-26T17:09:10.206" v="1114"/>
          <ac:spMkLst>
            <pc:docMk/>
            <pc:sldMk cId="1079076144" sldId="264"/>
            <ac:spMk id="57" creationId="{48BE64F3-4113-ABB6-2DBA-BF8019D8E5C1}"/>
          </ac:spMkLst>
        </pc:spChg>
        <pc:spChg chg="mod">
          <ac:chgData name="Ding, Xiaoning" userId="9ac2a0e3-8f3b-4297-9bcf-c35ab1ece00e" providerId="ADAL" clId="{E2AA87CF-983A-4956-9C45-E4BBED542C49}" dt="2023-04-26T17:09:10.206" v="1114"/>
          <ac:spMkLst>
            <pc:docMk/>
            <pc:sldMk cId="1079076144" sldId="264"/>
            <ac:spMk id="58" creationId="{9DB5C435-4A2A-5BD0-6A45-B84FAD9B70C2}"/>
          </ac:spMkLst>
        </pc:spChg>
        <pc:spChg chg="add mod">
          <ac:chgData name="Ding, Xiaoning" userId="9ac2a0e3-8f3b-4297-9bcf-c35ab1ece00e" providerId="ADAL" clId="{E2AA87CF-983A-4956-9C45-E4BBED542C49}" dt="2023-04-26T17:12:09.106" v="1200" actId="164"/>
          <ac:spMkLst>
            <pc:docMk/>
            <pc:sldMk cId="1079076144" sldId="264"/>
            <ac:spMk id="59" creationId="{301736CB-E5B6-5630-CC10-5B115CF8A5AF}"/>
          </ac:spMkLst>
        </pc:spChg>
        <pc:spChg chg="add mod">
          <ac:chgData name="Ding, Xiaoning" userId="9ac2a0e3-8f3b-4297-9bcf-c35ab1ece00e" providerId="ADAL" clId="{E2AA87CF-983A-4956-9C45-E4BBED542C49}" dt="2023-04-26T17:12:09.106" v="1200" actId="164"/>
          <ac:spMkLst>
            <pc:docMk/>
            <pc:sldMk cId="1079076144" sldId="264"/>
            <ac:spMk id="60" creationId="{3D595F80-E161-2264-D3C7-77F47A0E152D}"/>
          </ac:spMkLst>
        </pc:spChg>
        <pc:spChg chg="mod">
          <ac:chgData name="Ding, Xiaoning" userId="9ac2a0e3-8f3b-4297-9bcf-c35ab1ece00e" providerId="ADAL" clId="{E2AA87CF-983A-4956-9C45-E4BBED542C49}" dt="2023-04-26T17:12:15.118" v="1202"/>
          <ac:spMkLst>
            <pc:docMk/>
            <pc:sldMk cId="1079076144" sldId="264"/>
            <ac:spMk id="63" creationId="{9369C0C3-2135-6E5E-91FF-B7358F8FD80A}"/>
          </ac:spMkLst>
        </pc:spChg>
        <pc:spChg chg="mod">
          <ac:chgData name="Ding, Xiaoning" userId="9ac2a0e3-8f3b-4297-9bcf-c35ab1ece00e" providerId="ADAL" clId="{E2AA87CF-983A-4956-9C45-E4BBED542C49}" dt="2023-04-26T17:12:15.118" v="1202"/>
          <ac:spMkLst>
            <pc:docMk/>
            <pc:sldMk cId="1079076144" sldId="264"/>
            <ac:spMk id="64" creationId="{E858DC4F-A7D1-8AB8-3581-BA099E4AC557}"/>
          </ac:spMkLst>
        </pc:spChg>
        <pc:spChg chg="mod">
          <ac:chgData name="Ding, Xiaoning" userId="9ac2a0e3-8f3b-4297-9bcf-c35ab1ece00e" providerId="ADAL" clId="{E2AA87CF-983A-4956-9C45-E4BBED542C49}" dt="2023-04-26T17:12:15.118" v="1202"/>
          <ac:spMkLst>
            <pc:docMk/>
            <pc:sldMk cId="1079076144" sldId="264"/>
            <ac:spMk id="65" creationId="{2B247FB1-B99B-9273-0A67-B428CAB7D46A}"/>
          </ac:spMkLst>
        </pc:spChg>
        <pc:spChg chg="mod">
          <ac:chgData name="Ding, Xiaoning" userId="9ac2a0e3-8f3b-4297-9bcf-c35ab1ece00e" providerId="ADAL" clId="{E2AA87CF-983A-4956-9C45-E4BBED542C49}" dt="2023-04-26T17:12:15.118" v="1202"/>
          <ac:spMkLst>
            <pc:docMk/>
            <pc:sldMk cId="1079076144" sldId="264"/>
            <ac:spMk id="66" creationId="{AE2E7DA6-75F4-1931-0666-59F110A23CF8}"/>
          </ac:spMkLst>
        </pc:spChg>
        <pc:spChg chg="mod">
          <ac:chgData name="Ding, Xiaoning" userId="9ac2a0e3-8f3b-4297-9bcf-c35ab1ece00e" providerId="ADAL" clId="{E2AA87CF-983A-4956-9C45-E4BBED542C49}" dt="2023-04-26T17:12:15.118" v="1202"/>
          <ac:spMkLst>
            <pc:docMk/>
            <pc:sldMk cId="1079076144" sldId="264"/>
            <ac:spMk id="67" creationId="{9E366673-B859-42D9-DCA3-F8ADC551AE79}"/>
          </ac:spMkLst>
        </pc:spChg>
        <pc:spChg chg="mod">
          <ac:chgData name="Ding, Xiaoning" userId="9ac2a0e3-8f3b-4297-9bcf-c35ab1ece00e" providerId="ADAL" clId="{E2AA87CF-983A-4956-9C45-E4BBED542C49}" dt="2023-04-26T17:12:15.118" v="1202"/>
          <ac:spMkLst>
            <pc:docMk/>
            <pc:sldMk cId="1079076144" sldId="264"/>
            <ac:spMk id="68" creationId="{D38D8FF7-AD16-908A-4145-C85B0F71F7DF}"/>
          </ac:spMkLst>
        </pc:spChg>
        <pc:spChg chg="mod">
          <ac:chgData name="Ding, Xiaoning" userId="9ac2a0e3-8f3b-4297-9bcf-c35ab1ece00e" providerId="ADAL" clId="{E2AA87CF-983A-4956-9C45-E4BBED542C49}" dt="2023-04-26T17:16:06.498" v="1265"/>
          <ac:spMkLst>
            <pc:docMk/>
            <pc:sldMk cId="1079076144" sldId="264"/>
            <ac:spMk id="71" creationId="{EE524F36-138B-4FD5-572E-0675EA3AB2F9}"/>
          </ac:spMkLst>
        </pc:spChg>
        <pc:spChg chg="mod">
          <ac:chgData name="Ding, Xiaoning" userId="9ac2a0e3-8f3b-4297-9bcf-c35ab1ece00e" providerId="ADAL" clId="{E2AA87CF-983A-4956-9C45-E4BBED542C49}" dt="2023-04-26T17:16:06.498" v="1265"/>
          <ac:spMkLst>
            <pc:docMk/>
            <pc:sldMk cId="1079076144" sldId="264"/>
            <ac:spMk id="72" creationId="{670F3314-1A75-1CC1-CF17-9359488D4D7D}"/>
          </ac:spMkLst>
        </pc:spChg>
        <pc:spChg chg="mod">
          <ac:chgData name="Ding, Xiaoning" userId="9ac2a0e3-8f3b-4297-9bcf-c35ab1ece00e" providerId="ADAL" clId="{E2AA87CF-983A-4956-9C45-E4BBED542C49}" dt="2023-04-26T17:16:06.498" v="1265"/>
          <ac:spMkLst>
            <pc:docMk/>
            <pc:sldMk cId="1079076144" sldId="264"/>
            <ac:spMk id="73" creationId="{64730F21-5F09-F9A6-72A3-E7E5AAD6CEE2}"/>
          </ac:spMkLst>
        </pc:spChg>
        <pc:spChg chg="mod">
          <ac:chgData name="Ding, Xiaoning" userId="9ac2a0e3-8f3b-4297-9bcf-c35ab1ece00e" providerId="ADAL" clId="{E2AA87CF-983A-4956-9C45-E4BBED542C49}" dt="2023-04-26T17:16:06.498" v="1265"/>
          <ac:spMkLst>
            <pc:docMk/>
            <pc:sldMk cId="1079076144" sldId="264"/>
            <ac:spMk id="74" creationId="{DB93FB7C-E37C-532F-353F-7A2F230BEBCA}"/>
          </ac:spMkLst>
        </pc:spChg>
        <pc:grpChg chg="add del mod">
          <ac:chgData name="Ding, Xiaoning" userId="9ac2a0e3-8f3b-4297-9bcf-c35ab1ece00e" providerId="ADAL" clId="{E2AA87CF-983A-4956-9C45-E4BBED542C49}" dt="2023-04-26T17:11:04.369" v="1193" actId="165"/>
          <ac:grpSpMkLst>
            <pc:docMk/>
            <pc:sldMk cId="1079076144" sldId="264"/>
            <ac:grpSpMk id="3" creationId="{F4EC4A04-A2C0-E584-8558-DA02E682F16E}"/>
          </ac:grpSpMkLst>
        </pc:grpChg>
        <pc:grpChg chg="del mod">
          <ac:chgData name="Ding, Xiaoning" userId="9ac2a0e3-8f3b-4297-9bcf-c35ab1ece00e" providerId="ADAL" clId="{E2AA87CF-983A-4956-9C45-E4BBED542C49}" dt="2023-04-26T17:15:22.032" v="1258" actId="165"/>
          <ac:grpSpMkLst>
            <pc:docMk/>
            <pc:sldMk cId="1079076144" sldId="264"/>
            <ac:grpSpMk id="4" creationId="{B5F885C8-EEA2-C309-990B-6438F0E387E4}"/>
          </ac:grpSpMkLst>
        </pc:grpChg>
        <pc:grpChg chg="del mod topLvl">
          <ac:chgData name="Ding, Xiaoning" userId="9ac2a0e3-8f3b-4297-9bcf-c35ab1ece00e" providerId="ADAL" clId="{E2AA87CF-983A-4956-9C45-E4BBED542C49}" dt="2023-04-26T17:15:35.082" v="1259" actId="165"/>
          <ac:grpSpMkLst>
            <pc:docMk/>
            <pc:sldMk cId="1079076144" sldId="264"/>
            <ac:grpSpMk id="6" creationId="{34ECD480-2DB0-252A-7A33-1EF6DDBCC3F8}"/>
          </ac:grpSpMkLst>
        </pc:grpChg>
        <pc:grpChg chg="mod">
          <ac:chgData name="Ding, Xiaoning" userId="9ac2a0e3-8f3b-4297-9bcf-c35ab1ece00e" providerId="ADAL" clId="{E2AA87CF-983A-4956-9C45-E4BBED542C49}" dt="2023-04-26T17:09:12.976" v="1116" actId="1076"/>
          <ac:grpSpMkLst>
            <pc:docMk/>
            <pc:sldMk cId="1079076144" sldId="264"/>
            <ac:grpSpMk id="11" creationId="{A8B73621-C2F2-0126-E843-D8BD5974605C}"/>
          </ac:grpSpMkLst>
        </pc:grpChg>
        <pc:grpChg chg="del mod">
          <ac:chgData name="Ding, Xiaoning" userId="9ac2a0e3-8f3b-4297-9bcf-c35ab1ece00e" providerId="ADAL" clId="{E2AA87CF-983A-4956-9C45-E4BBED542C49}" dt="2023-04-26T17:08:41.776" v="1093" actId="478"/>
          <ac:grpSpMkLst>
            <pc:docMk/>
            <pc:sldMk cId="1079076144" sldId="264"/>
            <ac:grpSpMk id="14" creationId="{4CBDF40A-2D2C-5E3F-A410-30B5DBB6868C}"/>
          </ac:grpSpMkLst>
        </pc:grpChg>
        <pc:grpChg chg="del mod topLvl">
          <ac:chgData name="Ding, Xiaoning" userId="9ac2a0e3-8f3b-4297-9bcf-c35ab1ece00e" providerId="ADAL" clId="{E2AA87CF-983A-4956-9C45-E4BBED542C49}" dt="2023-04-26T17:11:14.698" v="1194" actId="165"/>
          <ac:grpSpMkLst>
            <pc:docMk/>
            <pc:sldMk cId="1079076144" sldId="264"/>
            <ac:grpSpMk id="23" creationId="{A47B33A7-D180-DAF1-195D-B78CBBE16CED}"/>
          </ac:grpSpMkLst>
        </pc:grpChg>
        <pc:grpChg chg="add mod">
          <ac:chgData name="Ding, Xiaoning" userId="9ac2a0e3-8f3b-4297-9bcf-c35ab1ece00e" providerId="ADAL" clId="{E2AA87CF-983A-4956-9C45-E4BBED542C49}" dt="2023-04-26T17:08:16.509" v="1072" actId="1035"/>
          <ac:grpSpMkLst>
            <pc:docMk/>
            <pc:sldMk cId="1079076144" sldId="264"/>
            <ac:grpSpMk id="38" creationId="{A0D87697-E7EE-E8D0-9A99-26E4B6FF55A6}"/>
          </ac:grpSpMkLst>
        </pc:grpChg>
        <pc:grpChg chg="add del mod">
          <ac:chgData name="Ding, Xiaoning" userId="9ac2a0e3-8f3b-4297-9bcf-c35ab1ece00e" providerId="ADAL" clId="{E2AA87CF-983A-4956-9C45-E4BBED542C49}" dt="2023-04-26T17:12:11.665" v="1201" actId="478"/>
          <ac:grpSpMkLst>
            <pc:docMk/>
            <pc:sldMk cId="1079076144" sldId="264"/>
            <ac:grpSpMk id="46" creationId="{FAF40BA8-7BDF-C9B5-EB67-03EF7ED5832B}"/>
          </ac:grpSpMkLst>
        </pc:grpChg>
        <pc:grpChg chg="mod">
          <ac:chgData name="Ding, Xiaoning" userId="9ac2a0e3-8f3b-4297-9bcf-c35ab1ece00e" providerId="ADAL" clId="{E2AA87CF-983A-4956-9C45-E4BBED542C49}" dt="2023-04-26T17:08:05.121" v="1064"/>
          <ac:grpSpMkLst>
            <pc:docMk/>
            <pc:sldMk cId="1079076144" sldId="264"/>
            <ac:grpSpMk id="48" creationId="{B74AFFC6-FAB8-AED5-5860-88734D1E2D83}"/>
          </ac:grpSpMkLst>
        </pc:grpChg>
        <pc:grpChg chg="add del mod">
          <ac:chgData name="Ding, Xiaoning" userId="9ac2a0e3-8f3b-4297-9bcf-c35ab1ece00e" providerId="ADAL" clId="{E2AA87CF-983A-4956-9C45-E4BBED542C49}" dt="2023-04-26T17:16:03.330" v="1264" actId="478"/>
          <ac:grpSpMkLst>
            <pc:docMk/>
            <pc:sldMk cId="1079076144" sldId="264"/>
            <ac:grpSpMk id="53" creationId="{DAF010F0-9DF7-02A2-1BAB-8EF5F0093CF0}"/>
          </ac:grpSpMkLst>
        </pc:grpChg>
        <pc:grpChg chg="mod">
          <ac:chgData name="Ding, Xiaoning" userId="9ac2a0e3-8f3b-4297-9bcf-c35ab1ece00e" providerId="ADAL" clId="{E2AA87CF-983A-4956-9C45-E4BBED542C49}" dt="2023-04-26T17:09:10.206" v="1114"/>
          <ac:grpSpMkLst>
            <pc:docMk/>
            <pc:sldMk cId="1079076144" sldId="264"/>
            <ac:grpSpMk id="55" creationId="{173EB4F2-242C-81EC-F348-E2CCA2D2A8A6}"/>
          </ac:grpSpMkLst>
        </pc:grpChg>
        <pc:grpChg chg="add mod">
          <ac:chgData name="Ding, Xiaoning" userId="9ac2a0e3-8f3b-4297-9bcf-c35ab1ece00e" providerId="ADAL" clId="{E2AA87CF-983A-4956-9C45-E4BBED542C49}" dt="2023-04-26T17:12:09.106" v="1200" actId="164"/>
          <ac:grpSpMkLst>
            <pc:docMk/>
            <pc:sldMk cId="1079076144" sldId="264"/>
            <ac:grpSpMk id="61" creationId="{F1ED8F36-2612-8AF7-0A42-6EB40C9CD10D}"/>
          </ac:grpSpMkLst>
        </pc:grpChg>
        <pc:grpChg chg="add mod">
          <ac:chgData name="Ding, Xiaoning" userId="9ac2a0e3-8f3b-4297-9bcf-c35ab1ece00e" providerId="ADAL" clId="{E2AA87CF-983A-4956-9C45-E4BBED542C49}" dt="2023-04-26T17:12:20.115" v="1257" actId="1035"/>
          <ac:grpSpMkLst>
            <pc:docMk/>
            <pc:sldMk cId="1079076144" sldId="264"/>
            <ac:grpSpMk id="62" creationId="{5EF23157-FE94-5976-75CC-4C783E994C2C}"/>
          </ac:grpSpMkLst>
        </pc:grpChg>
        <pc:grpChg chg="add mod">
          <ac:chgData name="Ding, Xiaoning" userId="9ac2a0e3-8f3b-4297-9bcf-c35ab1ece00e" providerId="ADAL" clId="{E2AA87CF-983A-4956-9C45-E4BBED542C49}" dt="2023-04-26T17:16:01.464" v="1263" actId="164"/>
          <ac:grpSpMkLst>
            <pc:docMk/>
            <pc:sldMk cId="1079076144" sldId="264"/>
            <ac:grpSpMk id="69" creationId="{6E56A7C6-EC00-AA10-AF16-56E3BBFA6AAB}"/>
          </ac:grpSpMkLst>
        </pc:grpChg>
        <pc:grpChg chg="add mod">
          <ac:chgData name="Ding, Xiaoning" userId="9ac2a0e3-8f3b-4297-9bcf-c35ab1ece00e" providerId="ADAL" clId="{E2AA87CF-983A-4956-9C45-E4BBED542C49}" dt="2023-04-26T17:16:15.506" v="1266" actId="1076"/>
          <ac:grpSpMkLst>
            <pc:docMk/>
            <pc:sldMk cId="1079076144" sldId="264"/>
            <ac:grpSpMk id="70" creationId="{E0D8CA29-34F4-CB58-F666-DF50CA66A320}"/>
          </ac:grpSpMkLst>
        </pc:grpChg>
      </pc:sldChg>
      <pc:sldChg chg="addSp modSp mod modAnim">
        <pc:chgData name="Ding, Xiaoning" userId="9ac2a0e3-8f3b-4297-9bcf-c35ab1ece00e" providerId="ADAL" clId="{E2AA87CF-983A-4956-9C45-E4BBED542C49}" dt="2023-04-27T19:18:21.930" v="2713" actId="14100"/>
        <pc:sldMkLst>
          <pc:docMk/>
          <pc:sldMk cId="3525002217" sldId="265"/>
        </pc:sldMkLst>
        <pc:spChg chg="mod">
          <ac:chgData name="Ding, Xiaoning" userId="9ac2a0e3-8f3b-4297-9bcf-c35ab1ece00e" providerId="ADAL" clId="{E2AA87CF-983A-4956-9C45-E4BBED542C49}" dt="2023-04-27T19:11:13.388" v="2689" actId="20577"/>
          <ac:spMkLst>
            <pc:docMk/>
            <pc:sldMk cId="3525002217" sldId="265"/>
            <ac:spMk id="2" creationId="{0667F629-A9BA-0FA6-9E68-2146C69522A7}"/>
          </ac:spMkLst>
        </pc:spChg>
        <pc:spChg chg="add mod">
          <ac:chgData name="Ding, Xiaoning" userId="9ac2a0e3-8f3b-4297-9bcf-c35ab1ece00e" providerId="ADAL" clId="{E2AA87CF-983A-4956-9C45-E4BBED542C49}" dt="2023-04-27T19:11:56.837" v="2707" actId="403"/>
          <ac:spMkLst>
            <pc:docMk/>
            <pc:sldMk cId="3525002217" sldId="265"/>
            <ac:spMk id="26" creationId="{83CBDCFB-5FDA-4303-3DC5-7AA13BAC35A0}"/>
          </ac:spMkLst>
        </pc:spChg>
        <pc:spChg chg="add mod">
          <ac:chgData name="Ding, Xiaoning" userId="9ac2a0e3-8f3b-4297-9bcf-c35ab1ece00e" providerId="ADAL" clId="{E2AA87CF-983A-4956-9C45-E4BBED542C49}" dt="2023-04-27T19:11:59.908" v="2709" actId="403"/>
          <ac:spMkLst>
            <pc:docMk/>
            <pc:sldMk cId="3525002217" sldId="265"/>
            <ac:spMk id="27" creationId="{7E7713F4-5233-35F6-269A-00B33ECF7B0F}"/>
          </ac:spMkLst>
        </pc:spChg>
        <pc:spChg chg="mod">
          <ac:chgData name="Ding, Xiaoning" userId="9ac2a0e3-8f3b-4297-9bcf-c35ab1ece00e" providerId="ADAL" clId="{E2AA87CF-983A-4956-9C45-E4BBED542C49}" dt="2023-04-27T18:54:50.885" v="2043" actId="164"/>
          <ac:spMkLst>
            <pc:docMk/>
            <pc:sldMk cId="3525002217" sldId="265"/>
            <ac:spMk id="67" creationId="{08612527-EE96-57BC-B480-3D56CCD6AD6E}"/>
          </ac:spMkLst>
        </pc:spChg>
        <pc:spChg chg="mod">
          <ac:chgData name="Ding, Xiaoning" userId="9ac2a0e3-8f3b-4297-9bcf-c35ab1ece00e" providerId="ADAL" clId="{E2AA87CF-983A-4956-9C45-E4BBED542C49}" dt="2023-04-27T18:54:50.885" v="2043" actId="164"/>
          <ac:spMkLst>
            <pc:docMk/>
            <pc:sldMk cId="3525002217" sldId="265"/>
            <ac:spMk id="77" creationId="{F580EAB1-E373-DBFB-9DD0-81E156930011}"/>
          </ac:spMkLst>
        </pc:spChg>
        <pc:spChg chg="mod">
          <ac:chgData name="Ding, Xiaoning" userId="9ac2a0e3-8f3b-4297-9bcf-c35ab1ece00e" providerId="ADAL" clId="{E2AA87CF-983A-4956-9C45-E4BBED542C49}" dt="2023-04-27T18:54:50.885" v="2043" actId="164"/>
          <ac:spMkLst>
            <pc:docMk/>
            <pc:sldMk cId="3525002217" sldId="265"/>
            <ac:spMk id="78" creationId="{21E96C0E-FEE6-9BD2-F06B-C9A3E663F1C0}"/>
          </ac:spMkLst>
        </pc:spChg>
        <pc:spChg chg="mod">
          <ac:chgData name="Ding, Xiaoning" userId="9ac2a0e3-8f3b-4297-9bcf-c35ab1ece00e" providerId="ADAL" clId="{E2AA87CF-983A-4956-9C45-E4BBED542C49}" dt="2023-04-27T18:54:50.885" v="2043" actId="164"/>
          <ac:spMkLst>
            <pc:docMk/>
            <pc:sldMk cId="3525002217" sldId="265"/>
            <ac:spMk id="79" creationId="{C768FB98-F270-4651-C74F-AF1F0259FB92}"/>
          </ac:spMkLst>
        </pc:spChg>
        <pc:spChg chg="mod">
          <ac:chgData name="Ding, Xiaoning" userId="9ac2a0e3-8f3b-4297-9bcf-c35ab1ece00e" providerId="ADAL" clId="{E2AA87CF-983A-4956-9C45-E4BBED542C49}" dt="2023-04-27T18:54:50.885" v="2043" actId="164"/>
          <ac:spMkLst>
            <pc:docMk/>
            <pc:sldMk cId="3525002217" sldId="265"/>
            <ac:spMk id="86" creationId="{3D9F583A-A015-9F53-BA60-372DEBD3C221}"/>
          </ac:spMkLst>
        </pc:spChg>
        <pc:spChg chg="mod">
          <ac:chgData name="Ding, Xiaoning" userId="9ac2a0e3-8f3b-4297-9bcf-c35ab1ece00e" providerId="ADAL" clId="{E2AA87CF-983A-4956-9C45-E4BBED542C49}" dt="2023-04-27T18:54:50.885" v="2043" actId="164"/>
          <ac:spMkLst>
            <pc:docMk/>
            <pc:sldMk cId="3525002217" sldId="265"/>
            <ac:spMk id="87" creationId="{2029672B-532C-EA02-D221-F7CB2C7C4C8A}"/>
          </ac:spMkLst>
        </pc:spChg>
        <pc:spChg chg="mod">
          <ac:chgData name="Ding, Xiaoning" userId="9ac2a0e3-8f3b-4297-9bcf-c35ab1ece00e" providerId="ADAL" clId="{E2AA87CF-983A-4956-9C45-E4BBED542C49}" dt="2023-04-27T18:54:50.885" v="2043" actId="164"/>
          <ac:spMkLst>
            <pc:docMk/>
            <pc:sldMk cId="3525002217" sldId="265"/>
            <ac:spMk id="88" creationId="{269BDB1A-BDEE-46BC-73D7-7C26C1CC338B}"/>
          </ac:spMkLst>
        </pc:spChg>
        <pc:spChg chg="mod">
          <ac:chgData name="Ding, Xiaoning" userId="9ac2a0e3-8f3b-4297-9bcf-c35ab1ece00e" providerId="ADAL" clId="{E2AA87CF-983A-4956-9C45-E4BBED542C49}" dt="2023-04-27T18:54:50.885" v="2043" actId="164"/>
          <ac:spMkLst>
            <pc:docMk/>
            <pc:sldMk cId="3525002217" sldId="265"/>
            <ac:spMk id="89" creationId="{4E1C0580-5F63-12B0-1C3C-BC1C82360ED4}"/>
          </ac:spMkLst>
        </pc:spChg>
        <pc:spChg chg="mod">
          <ac:chgData name="Ding, Xiaoning" userId="9ac2a0e3-8f3b-4297-9bcf-c35ab1ece00e" providerId="ADAL" clId="{E2AA87CF-983A-4956-9C45-E4BBED542C49}" dt="2023-04-27T18:54:50.885" v="2043" actId="164"/>
          <ac:spMkLst>
            <pc:docMk/>
            <pc:sldMk cId="3525002217" sldId="265"/>
            <ac:spMk id="90" creationId="{5BC2E0ED-627A-5BC7-93D3-D86FD9A65DD7}"/>
          </ac:spMkLst>
        </pc:spChg>
        <pc:grpChg chg="add mod">
          <ac:chgData name="Ding, Xiaoning" userId="9ac2a0e3-8f3b-4297-9bcf-c35ab1ece00e" providerId="ADAL" clId="{E2AA87CF-983A-4956-9C45-E4BBED542C49}" dt="2023-04-27T18:54:50.885" v="2043" actId="164"/>
          <ac:grpSpMkLst>
            <pc:docMk/>
            <pc:sldMk cId="3525002217" sldId="265"/>
            <ac:grpSpMk id="3" creationId="{62F2EAE4-7345-F89A-0F45-CD42C46462F5}"/>
          </ac:grpSpMkLst>
        </pc:grpChg>
        <pc:grpChg chg="mod">
          <ac:chgData name="Ding, Xiaoning" userId="9ac2a0e3-8f3b-4297-9bcf-c35ab1ece00e" providerId="ADAL" clId="{E2AA87CF-983A-4956-9C45-E4BBED542C49}" dt="2023-04-27T18:54:50.885" v="2043" actId="164"/>
          <ac:grpSpMkLst>
            <pc:docMk/>
            <pc:sldMk cId="3525002217" sldId="265"/>
            <ac:grpSpMk id="61" creationId="{A7876410-C957-0B88-D52E-F31A64EE3822}"/>
          </ac:grpSpMkLst>
        </pc:grpChg>
        <pc:grpChg chg="mod">
          <ac:chgData name="Ding, Xiaoning" userId="9ac2a0e3-8f3b-4297-9bcf-c35ab1ece00e" providerId="ADAL" clId="{E2AA87CF-983A-4956-9C45-E4BBED542C49}" dt="2023-04-27T18:54:50.885" v="2043" actId="164"/>
          <ac:grpSpMkLst>
            <pc:docMk/>
            <pc:sldMk cId="3525002217" sldId="265"/>
            <ac:grpSpMk id="68" creationId="{77ADDB64-4168-E0DB-24ED-33B02BFD1AC9}"/>
          </ac:grpSpMkLst>
        </pc:grpChg>
        <pc:grpChg chg="mod">
          <ac:chgData name="Ding, Xiaoning" userId="9ac2a0e3-8f3b-4297-9bcf-c35ab1ece00e" providerId="ADAL" clId="{E2AA87CF-983A-4956-9C45-E4BBED542C49}" dt="2023-04-27T18:54:50.885" v="2043" actId="164"/>
          <ac:grpSpMkLst>
            <pc:docMk/>
            <pc:sldMk cId="3525002217" sldId="265"/>
            <ac:grpSpMk id="71" creationId="{2ECD6F5D-560B-9E58-AAF8-A903B0ECA9EA}"/>
          </ac:grpSpMkLst>
        </pc:grpChg>
        <pc:grpChg chg="mod">
          <ac:chgData name="Ding, Xiaoning" userId="9ac2a0e3-8f3b-4297-9bcf-c35ab1ece00e" providerId="ADAL" clId="{E2AA87CF-983A-4956-9C45-E4BBED542C49}" dt="2023-04-27T18:54:50.885" v="2043" actId="164"/>
          <ac:grpSpMkLst>
            <pc:docMk/>
            <pc:sldMk cId="3525002217" sldId="265"/>
            <ac:grpSpMk id="80" creationId="{F67196FE-C5D4-760C-557D-4A20ED6E7F62}"/>
          </ac:grpSpMkLst>
        </pc:grpChg>
        <pc:grpChg chg="mod">
          <ac:chgData name="Ding, Xiaoning" userId="9ac2a0e3-8f3b-4297-9bcf-c35ab1ece00e" providerId="ADAL" clId="{E2AA87CF-983A-4956-9C45-E4BBED542C49}" dt="2023-04-27T18:54:50.885" v="2043" actId="164"/>
          <ac:grpSpMkLst>
            <pc:docMk/>
            <pc:sldMk cId="3525002217" sldId="265"/>
            <ac:grpSpMk id="83" creationId="{B8083733-F682-CA9C-8816-F5999D444B37}"/>
          </ac:grpSpMkLst>
        </pc:grpChg>
        <pc:grpChg chg="mod">
          <ac:chgData name="Ding, Xiaoning" userId="9ac2a0e3-8f3b-4297-9bcf-c35ab1ece00e" providerId="ADAL" clId="{E2AA87CF-983A-4956-9C45-E4BBED542C49}" dt="2023-04-27T18:54:50.885" v="2043" actId="164"/>
          <ac:grpSpMkLst>
            <pc:docMk/>
            <pc:sldMk cId="3525002217" sldId="265"/>
            <ac:grpSpMk id="91" creationId="{E77775C2-D750-080E-E3EE-0F84C48ED924}"/>
          </ac:grpSpMkLst>
        </pc:grpChg>
        <pc:cxnChg chg="add mod">
          <ac:chgData name="Ding, Xiaoning" userId="9ac2a0e3-8f3b-4297-9bcf-c35ab1ece00e" providerId="ADAL" clId="{E2AA87CF-983A-4956-9C45-E4BBED542C49}" dt="2023-04-27T19:18:21.930" v="2713" actId="14100"/>
          <ac:cxnSpMkLst>
            <pc:docMk/>
            <pc:sldMk cId="3525002217" sldId="265"/>
            <ac:cxnSpMk id="25" creationId="{B139F5ED-97D6-456A-B736-A21208EB280E}"/>
          </ac:cxnSpMkLst>
        </pc:cxnChg>
      </pc:sldChg>
      <pc:sldChg chg="addSp delSp modSp mod modAnim">
        <pc:chgData name="Ding, Xiaoning" userId="9ac2a0e3-8f3b-4297-9bcf-c35ab1ece00e" providerId="ADAL" clId="{E2AA87CF-983A-4956-9C45-E4BBED542C49}" dt="2023-04-27T19:24:54.167" v="2976" actId="403"/>
        <pc:sldMkLst>
          <pc:docMk/>
          <pc:sldMk cId="393991854" sldId="266"/>
        </pc:sldMkLst>
        <pc:spChg chg="mod">
          <ac:chgData name="Ding, Xiaoning" userId="9ac2a0e3-8f3b-4297-9bcf-c35ab1ece00e" providerId="ADAL" clId="{E2AA87CF-983A-4956-9C45-E4BBED542C49}" dt="2023-04-27T19:19:16.224" v="2741" actId="14100"/>
          <ac:spMkLst>
            <pc:docMk/>
            <pc:sldMk cId="393991854" sldId="266"/>
            <ac:spMk id="2" creationId="{0667F629-A9BA-0FA6-9E68-2146C69522A7}"/>
          </ac:spMkLst>
        </pc:spChg>
        <pc:spChg chg="add mod">
          <ac:chgData name="Ding, Xiaoning" userId="9ac2a0e3-8f3b-4297-9bcf-c35ab1ece00e" providerId="ADAL" clId="{E2AA87CF-983A-4956-9C45-E4BBED542C49}" dt="2023-04-27T19:24:54.167" v="2976" actId="403"/>
          <ac:spMkLst>
            <pc:docMk/>
            <pc:sldMk cId="393991854" sldId="266"/>
            <ac:spMk id="24" creationId="{471CAE8E-9988-F28F-C3F3-24522C5844D5}"/>
          </ac:spMkLst>
        </pc:spChg>
        <pc:spChg chg="del">
          <ac:chgData name="Ding, Xiaoning" userId="9ac2a0e3-8f3b-4297-9bcf-c35ab1ece00e" providerId="ADAL" clId="{E2AA87CF-983A-4956-9C45-E4BBED542C49}" dt="2023-04-27T18:55:52.467" v="2089" actId="478"/>
          <ac:spMkLst>
            <pc:docMk/>
            <pc:sldMk cId="393991854" sldId="266"/>
            <ac:spMk id="43" creationId="{18724F52-BAC7-8508-A5FA-969A47E299E3}"/>
          </ac:spMkLst>
        </pc:spChg>
      </pc:sldChg>
      <pc:sldChg chg="addSp delSp modSp mod ord">
        <pc:chgData name="Ding, Xiaoning" userId="9ac2a0e3-8f3b-4297-9bcf-c35ab1ece00e" providerId="ADAL" clId="{E2AA87CF-983A-4956-9C45-E4BBED542C49}" dt="2023-04-27T19:24:48.198" v="2975" actId="14100"/>
        <pc:sldMkLst>
          <pc:docMk/>
          <pc:sldMk cId="7982436" sldId="267"/>
        </pc:sldMkLst>
        <pc:spChg chg="mod">
          <ac:chgData name="Ding, Xiaoning" userId="9ac2a0e3-8f3b-4297-9bcf-c35ab1ece00e" providerId="ADAL" clId="{E2AA87CF-983A-4956-9C45-E4BBED542C49}" dt="2023-04-27T19:23:16.470" v="2895" actId="20577"/>
          <ac:spMkLst>
            <pc:docMk/>
            <pc:sldMk cId="7982436" sldId="267"/>
            <ac:spMk id="2" creationId="{0667F629-A9BA-0FA6-9E68-2146C69522A7}"/>
          </ac:spMkLst>
        </pc:spChg>
        <pc:spChg chg="add del mod">
          <ac:chgData name="Ding, Xiaoning" userId="9ac2a0e3-8f3b-4297-9bcf-c35ab1ece00e" providerId="ADAL" clId="{E2AA87CF-983A-4956-9C45-E4BBED542C49}" dt="2023-04-27T16:31:01.619" v="1315" actId="478"/>
          <ac:spMkLst>
            <pc:docMk/>
            <pc:sldMk cId="7982436" sldId="267"/>
            <ac:spMk id="4" creationId="{CE5950ED-F538-86B7-989D-9E4939376616}"/>
          </ac:spMkLst>
        </pc:spChg>
        <pc:spChg chg="add del mod">
          <ac:chgData name="Ding, Xiaoning" userId="9ac2a0e3-8f3b-4297-9bcf-c35ab1ece00e" providerId="ADAL" clId="{E2AA87CF-983A-4956-9C45-E4BBED542C49}" dt="2023-04-27T18:39:04.196" v="1993" actId="478"/>
          <ac:spMkLst>
            <pc:docMk/>
            <pc:sldMk cId="7982436" sldId="267"/>
            <ac:spMk id="5" creationId="{03416238-AA40-B299-0D6E-861F52D832ED}"/>
          </ac:spMkLst>
        </pc:spChg>
        <pc:spChg chg="add del mod">
          <ac:chgData name="Ding, Xiaoning" userId="9ac2a0e3-8f3b-4297-9bcf-c35ab1ece00e" providerId="ADAL" clId="{E2AA87CF-983A-4956-9C45-E4BBED542C49}" dt="2023-04-27T18:44:01.481" v="2020" actId="478"/>
          <ac:spMkLst>
            <pc:docMk/>
            <pc:sldMk cId="7982436" sldId="267"/>
            <ac:spMk id="6" creationId="{312AFF8B-F031-B5A2-8BE4-3ED8315B9A59}"/>
          </ac:spMkLst>
        </pc:spChg>
        <pc:spChg chg="mod">
          <ac:chgData name="Ding, Xiaoning" userId="9ac2a0e3-8f3b-4297-9bcf-c35ab1ece00e" providerId="ADAL" clId="{E2AA87CF-983A-4956-9C45-E4BBED542C49}" dt="2023-04-27T18:44:20.416" v="2023"/>
          <ac:spMkLst>
            <pc:docMk/>
            <pc:sldMk cId="7982436" sldId="267"/>
            <ac:spMk id="8" creationId="{55422317-EE17-3B8E-72FA-D2CFA5673359}"/>
          </ac:spMkLst>
        </pc:spChg>
        <pc:spChg chg="add del mod">
          <ac:chgData name="Ding, Xiaoning" userId="9ac2a0e3-8f3b-4297-9bcf-c35ab1ece00e" providerId="ADAL" clId="{E2AA87CF-983A-4956-9C45-E4BBED542C49}" dt="2023-04-27T18:44:38.233" v="2026" actId="478"/>
          <ac:spMkLst>
            <pc:docMk/>
            <pc:sldMk cId="7982436" sldId="267"/>
            <ac:spMk id="14" creationId="{C6644871-B911-F62F-1434-7014648651D0}"/>
          </ac:spMkLst>
        </pc:spChg>
        <pc:spChg chg="add del mod">
          <ac:chgData name="Ding, Xiaoning" userId="9ac2a0e3-8f3b-4297-9bcf-c35ab1ece00e" providerId="ADAL" clId="{E2AA87CF-983A-4956-9C45-E4BBED542C49}" dt="2023-04-27T18:44:40.033" v="2027" actId="478"/>
          <ac:spMkLst>
            <pc:docMk/>
            <pc:sldMk cId="7982436" sldId="267"/>
            <ac:spMk id="15" creationId="{6B14F27B-C852-113A-6CE6-E456F719ADFE}"/>
          </ac:spMkLst>
        </pc:spChg>
        <pc:spChg chg="mod">
          <ac:chgData name="Ding, Xiaoning" userId="9ac2a0e3-8f3b-4297-9bcf-c35ab1ece00e" providerId="ADAL" clId="{E2AA87CF-983A-4956-9C45-E4BBED542C49}" dt="2023-04-27T18:44:58.758" v="2028"/>
          <ac:spMkLst>
            <pc:docMk/>
            <pc:sldMk cId="7982436" sldId="267"/>
            <ac:spMk id="17" creationId="{C54CB048-0D8C-717A-0B65-3B6AFE3A68FE}"/>
          </ac:spMkLst>
        </pc:spChg>
        <pc:spChg chg="add del mod">
          <ac:chgData name="Ding, Xiaoning" userId="9ac2a0e3-8f3b-4297-9bcf-c35ab1ece00e" providerId="ADAL" clId="{E2AA87CF-983A-4956-9C45-E4BBED542C49}" dt="2023-04-27T18:59:06.723" v="2223" actId="478"/>
          <ac:spMkLst>
            <pc:docMk/>
            <pc:sldMk cId="7982436" sldId="267"/>
            <ac:spMk id="19" creationId="{14D58A1C-9B01-3A19-A970-28B5F104093A}"/>
          </ac:spMkLst>
        </pc:spChg>
        <pc:spChg chg="add del mod">
          <ac:chgData name="Ding, Xiaoning" userId="9ac2a0e3-8f3b-4297-9bcf-c35ab1ece00e" providerId="ADAL" clId="{E2AA87CF-983A-4956-9C45-E4BBED542C49}" dt="2023-04-27T19:23:22.511" v="2896" actId="478"/>
          <ac:spMkLst>
            <pc:docMk/>
            <pc:sldMk cId="7982436" sldId="267"/>
            <ac:spMk id="21" creationId="{701A213D-C569-C6C8-8ADC-165ADBD2A18E}"/>
          </ac:spMkLst>
        </pc:spChg>
        <pc:spChg chg="del topLvl">
          <ac:chgData name="Ding, Xiaoning" userId="9ac2a0e3-8f3b-4297-9bcf-c35ab1ece00e" providerId="ADAL" clId="{E2AA87CF-983A-4956-9C45-E4BBED542C49}" dt="2023-04-27T16:28:59.684" v="1303" actId="478"/>
          <ac:spMkLst>
            <pc:docMk/>
            <pc:sldMk cId="7982436" sldId="267"/>
            <ac:spMk id="22" creationId="{154211DD-965C-35C5-4FA0-278BF6B81C9C}"/>
          </ac:spMkLst>
        </pc:spChg>
        <pc:spChg chg="del mod topLvl">
          <ac:chgData name="Ding, Xiaoning" userId="9ac2a0e3-8f3b-4297-9bcf-c35ab1ece00e" providerId="ADAL" clId="{E2AA87CF-983A-4956-9C45-E4BBED542C49}" dt="2023-04-27T16:31:03.330" v="1316" actId="478"/>
          <ac:spMkLst>
            <pc:docMk/>
            <pc:sldMk cId="7982436" sldId="267"/>
            <ac:spMk id="23" creationId="{A5D5F9F1-FC01-F2B7-B442-36849B70FC30}"/>
          </ac:spMkLst>
        </pc:spChg>
        <pc:spChg chg="add mod">
          <ac:chgData name="Ding, Xiaoning" userId="9ac2a0e3-8f3b-4297-9bcf-c35ab1ece00e" providerId="ADAL" clId="{E2AA87CF-983A-4956-9C45-E4BBED542C49}" dt="2023-04-27T18:59:23.827" v="2231" actId="20577"/>
          <ac:spMkLst>
            <pc:docMk/>
            <pc:sldMk cId="7982436" sldId="267"/>
            <ac:spMk id="29" creationId="{97B7787A-B885-DF5C-DF59-CA9C5E427138}"/>
          </ac:spMkLst>
        </pc:spChg>
        <pc:spChg chg="add mod">
          <ac:chgData name="Ding, Xiaoning" userId="9ac2a0e3-8f3b-4297-9bcf-c35ab1ece00e" providerId="ADAL" clId="{E2AA87CF-983A-4956-9C45-E4BBED542C49}" dt="2023-04-27T18:59:53.771" v="2266" actId="1036"/>
          <ac:spMkLst>
            <pc:docMk/>
            <pc:sldMk cId="7982436" sldId="267"/>
            <ac:spMk id="32" creationId="{CEE73FA1-B823-6549-03D4-6C822D9F02DC}"/>
          </ac:spMkLst>
        </pc:spChg>
        <pc:spChg chg="add mod">
          <ac:chgData name="Ding, Xiaoning" userId="9ac2a0e3-8f3b-4297-9bcf-c35ab1ece00e" providerId="ADAL" clId="{E2AA87CF-983A-4956-9C45-E4BBED542C49}" dt="2023-04-27T19:24:48.198" v="2975" actId="14100"/>
          <ac:spMkLst>
            <pc:docMk/>
            <pc:sldMk cId="7982436" sldId="267"/>
            <ac:spMk id="34" creationId="{0951CE2E-8FC7-3C2C-7310-9AA9D514B456}"/>
          </ac:spMkLst>
        </pc:spChg>
        <pc:spChg chg="del">
          <ac:chgData name="Ding, Xiaoning" userId="9ac2a0e3-8f3b-4297-9bcf-c35ab1ece00e" providerId="ADAL" clId="{E2AA87CF-983A-4956-9C45-E4BBED542C49}" dt="2023-04-27T18:43:30.346" v="2014" actId="478"/>
          <ac:spMkLst>
            <pc:docMk/>
            <pc:sldMk cId="7982436" sldId="267"/>
            <ac:spMk id="55" creationId="{9F8BD030-07B9-CAED-1C2B-EE47E8D65812}"/>
          </ac:spMkLst>
        </pc:spChg>
        <pc:spChg chg="mod">
          <ac:chgData name="Ding, Xiaoning" userId="9ac2a0e3-8f3b-4297-9bcf-c35ab1ece00e" providerId="ADAL" clId="{E2AA87CF-983A-4956-9C45-E4BBED542C49}" dt="2023-04-27T18:58:01.420" v="2175" actId="20577"/>
          <ac:spMkLst>
            <pc:docMk/>
            <pc:sldMk cId="7982436" sldId="267"/>
            <ac:spMk id="86" creationId="{3C34F0FF-E2AF-096F-8D39-BFF541907E31}"/>
          </ac:spMkLst>
        </pc:spChg>
        <pc:spChg chg="del">
          <ac:chgData name="Ding, Xiaoning" userId="9ac2a0e3-8f3b-4297-9bcf-c35ab1ece00e" providerId="ADAL" clId="{E2AA87CF-983A-4956-9C45-E4BBED542C49}" dt="2023-04-27T18:43:30.346" v="2014" actId="478"/>
          <ac:spMkLst>
            <pc:docMk/>
            <pc:sldMk cId="7982436" sldId="267"/>
            <ac:spMk id="88" creationId="{A79A2120-C623-773B-569B-A317E4537134}"/>
          </ac:spMkLst>
        </pc:spChg>
        <pc:spChg chg="del mod">
          <ac:chgData name="Ding, Xiaoning" userId="9ac2a0e3-8f3b-4297-9bcf-c35ab1ece00e" providerId="ADAL" clId="{E2AA87CF-983A-4956-9C45-E4BBED542C49}" dt="2023-04-27T18:56:19.939" v="2110" actId="478"/>
          <ac:spMkLst>
            <pc:docMk/>
            <pc:sldMk cId="7982436" sldId="267"/>
            <ac:spMk id="92" creationId="{87A206BA-9D91-61D6-135A-6C651BC744CF}"/>
          </ac:spMkLst>
        </pc:spChg>
        <pc:spChg chg="mod topLvl">
          <ac:chgData name="Ding, Xiaoning" userId="9ac2a0e3-8f3b-4297-9bcf-c35ab1ece00e" providerId="ADAL" clId="{E2AA87CF-983A-4956-9C45-E4BBED542C49}" dt="2023-04-27T18:56:33.908" v="2112" actId="1076"/>
          <ac:spMkLst>
            <pc:docMk/>
            <pc:sldMk cId="7982436" sldId="267"/>
            <ac:spMk id="94" creationId="{DFD01720-47CF-5434-F2BE-E63DE5A8A089}"/>
          </ac:spMkLst>
        </pc:spChg>
        <pc:spChg chg="mod topLvl">
          <ac:chgData name="Ding, Xiaoning" userId="9ac2a0e3-8f3b-4297-9bcf-c35ab1ece00e" providerId="ADAL" clId="{E2AA87CF-983A-4956-9C45-E4BBED542C49}" dt="2023-04-27T18:52:39.070" v="2031" actId="1076"/>
          <ac:spMkLst>
            <pc:docMk/>
            <pc:sldMk cId="7982436" sldId="267"/>
            <ac:spMk id="95" creationId="{A3727ABD-54C0-F53B-748C-05214F5624F9}"/>
          </ac:spMkLst>
        </pc:spChg>
        <pc:spChg chg="add del">
          <ac:chgData name="Ding, Xiaoning" userId="9ac2a0e3-8f3b-4297-9bcf-c35ab1ece00e" providerId="ADAL" clId="{E2AA87CF-983A-4956-9C45-E4BBED542C49}" dt="2023-04-27T18:43:30.346" v="2014" actId="478"/>
          <ac:spMkLst>
            <pc:docMk/>
            <pc:sldMk cId="7982436" sldId="267"/>
            <ac:spMk id="96" creationId="{38E76674-2827-C484-760E-1A4F594B6C2F}"/>
          </ac:spMkLst>
        </pc:spChg>
        <pc:spChg chg="add del">
          <ac:chgData name="Ding, Xiaoning" userId="9ac2a0e3-8f3b-4297-9bcf-c35ab1ece00e" providerId="ADAL" clId="{E2AA87CF-983A-4956-9C45-E4BBED542C49}" dt="2023-04-27T18:43:16.020" v="2013" actId="478"/>
          <ac:spMkLst>
            <pc:docMk/>
            <pc:sldMk cId="7982436" sldId="267"/>
            <ac:spMk id="97" creationId="{137F420F-5238-B61F-106E-B81E059D5811}"/>
          </ac:spMkLst>
        </pc:spChg>
        <pc:spChg chg="add del">
          <ac:chgData name="Ding, Xiaoning" userId="9ac2a0e3-8f3b-4297-9bcf-c35ab1ece00e" providerId="ADAL" clId="{E2AA87CF-983A-4956-9C45-E4BBED542C49}" dt="2023-04-27T18:43:30.346" v="2014" actId="478"/>
          <ac:spMkLst>
            <pc:docMk/>
            <pc:sldMk cId="7982436" sldId="267"/>
            <ac:spMk id="104" creationId="{653C3EB8-8D26-C286-C3DC-FD7AE1DEAA3F}"/>
          </ac:spMkLst>
        </pc:spChg>
        <pc:spChg chg="add del mod">
          <ac:chgData name="Ding, Xiaoning" userId="9ac2a0e3-8f3b-4297-9bcf-c35ab1ece00e" providerId="ADAL" clId="{E2AA87CF-983A-4956-9C45-E4BBED542C49}" dt="2023-04-27T18:59:33.602" v="2236" actId="478"/>
          <ac:spMkLst>
            <pc:docMk/>
            <pc:sldMk cId="7982436" sldId="267"/>
            <ac:spMk id="105" creationId="{D0AAC8B5-9528-85E3-A5C1-7774FEC298B1}"/>
          </ac:spMkLst>
        </pc:spChg>
        <pc:spChg chg="add del">
          <ac:chgData name="Ding, Xiaoning" userId="9ac2a0e3-8f3b-4297-9bcf-c35ab1ece00e" providerId="ADAL" clId="{E2AA87CF-983A-4956-9C45-E4BBED542C49}" dt="2023-04-27T18:43:30.346" v="2014" actId="478"/>
          <ac:spMkLst>
            <pc:docMk/>
            <pc:sldMk cId="7982436" sldId="267"/>
            <ac:spMk id="106" creationId="{44CB6C04-9ACA-3DD2-1F47-469BEE354C54}"/>
          </ac:spMkLst>
        </pc:spChg>
        <pc:spChg chg="add del mod">
          <ac:chgData name="Ding, Xiaoning" userId="9ac2a0e3-8f3b-4297-9bcf-c35ab1ece00e" providerId="ADAL" clId="{E2AA87CF-983A-4956-9C45-E4BBED542C49}" dt="2023-04-27T18:52:57.903" v="2037" actId="1035"/>
          <ac:spMkLst>
            <pc:docMk/>
            <pc:sldMk cId="7982436" sldId="267"/>
            <ac:spMk id="107" creationId="{15DA53FD-0D73-2748-DA55-D786E788555A}"/>
          </ac:spMkLst>
        </pc:spChg>
        <pc:spChg chg="add del">
          <ac:chgData name="Ding, Xiaoning" userId="9ac2a0e3-8f3b-4297-9bcf-c35ab1ece00e" providerId="ADAL" clId="{E2AA87CF-983A-4956-9C45-E4BBED542C49}" dt="2023-04-27T18:43:31.490" v="2015" actId="478"/>
          <ac:spMkLst>
            <pc:docMk/>
            <pc:sldMk cId="7982436" sldId="267"/>
            <ac:spMk id="108" creationId="{84C6760B-AEB9-3ADC-1171-0E26604DFB3E}"/>
          </ac:spMkLst>
        </pc:spChg>
        <pc:spChg chg="del">
          <ac:chgData name="Ding, Xiaoning" userId="9ac2a0e3-8f3b-4297-9bcf-c35ab1ece00e" providerId="ADAL" clId="{E2AA87CF-983A-4956-9C45-E4BBED542C49}" dt="2023-04-27T18:43:30.346" v="2014" actId="478"/>
          <ac:spMkLst>
            <pc:docMk/>
            <pc:sldMk cId="7982436" sldId="267"/>
            <ac:spMk id="116" creationId="{47626543-0325-346E-7A31-0FB7146197A6}"/>
          </ac:spMkLst>
        </pc:spChg>
        <pc:spChg chg="del mod topLvl">
          <ac:chgData name="Ding, Xiaoning" userId="9ac2a0e3-8f3b-4297-9bcf-c35ab1ece00e" providerId="ADAL" clId="{E2AA87CF-983A-4956-9C45-E4BBED542C49}" dt="2023-04-27T18:43:30.346" v="2014" actId="478"/>
          <ac:spMkLst>
            <pc:docMk/>
            <pc:sldMk cId="7982436" sldId="267"/>
            <ac:spMk id="118" creationId="{D4F5A7A8-097E-33B9-6F39-E9566D90E7A4}"/>
          </ac:spMkLst>
        </pc:spChg>
        <pc:spChg chg="del mod topLvl">
          <ac:chgData name="Ding, Xiaoning" userId="9ac2a0e3-8f3b-4297-9bcf-c35ab1ece00e" providerId="ADAL" clId="{E2AA87CF-983A-4956-9C45-E4BBED542C49}" dt="2023-04-27T18:43:30.346" v="2014" actId="478"/>
          <ac:spMkLst>
            <pc:docMk/>
            <pc:sldMk cId="7982436" sldId="267"/>
            <ac:spMk id="119" creationId="{18E2F4EF-C725-B41C-BDDC-67B34A468DAF}"/>
          </ac:spMkLst>
        </pc:spChg>
        <pc:grpChg chg="del">
          <ac:chgData name="Ding, Xiaoning" userId="9ac2a0e3-8f3b-4297-9bcf-c35ab1ece00e" providerId="ADAL" clId="{E2AA87CF-983A-4956-9C45-E4BBED542C49}" dt="2023-04-27T16:28:59.684" v="1303" actId="478"/>
          <ac:grpSpMkLst>
            <pc:docMk/>
            <pc:sldMk cId="7982436" sldId="267"/>
            <ac:grpSpMk id="3" creationId="{9C092823-5A5D-ACFC-C3A8-CED5D0B7487C}"/>
          </ac:grpSpMkLst>
        </pc:grpChg>
        <pc:grpChg chg="add del mod">
          <ac:chgData name="Ding, Xiaoning" userId="9ac2a0e3-8f3b-4297-9bcf-c35ab1ece00e" providerId="ADAL" clId="{E2AA87CF-983A-4956-9C45-E4BBED542C49}" dt="2023-04-27T18:44:34.393" v="2025" actId="478"/>
          <ac:grpSpMkLst>
            <pc:docMk/>
            <pc:sldMk cId="7982436" sldId="267"/>
            <ac:grpSpMk id="7" creationId="{67FA6188-0E99-3202-2283-7D609CF52DC9}"/>
          </ac:grpSpMkLst>
        </pc:grpChg>
        <pc:grpChg chg="add mod">
          <ac:chgData name="Ding, Xiaoning" userId="9ac2a0e3-8f3b-4297-9bcf-c35ab1ece00e" providerId="ADAL" clId="{E2AA87CF-983A-4956-9C45-E4BBED542C49}" dt="2023-04-27T18:45:11.250" v="2029" actId="1076"/>
          <ac:grpSpMkLst>
            <pc:docMk/>
            <pc:sldMk cId="7982436" sldId="267"/>
            <ac:grpSpMk id="16" creationId="{0B06A872-EC56-25D3-47C3-DA75041EEDFC}"/>
          </ac:grpSpMkLst>
        </pc:grpChg>
        <pc:grpChg chg="del mod">
          <ac:chgData name="Ding, Xiaoning" userId="9ac2a0e3-8f3b-4297-9bcf-c35ab1ece00e" providerId="ADAL" clId="{E2AA87CF-983A-4956-9C45-E4BBED542C49}" dt="2023-04-27T18:52:24.462" v="2030" actId="165"/>
          <ac:grpSpMkLst>
            <pc:docMk/>
            <pc:sldMk cId="7982436" sldId="267"/>
            <ac:grpSpMk id="93" creationId="{778F4FBD-2A44-9D8B-47AB-502D9E74902F}"/>
          </ac:grpSpMkLst>
        </pc:grpChg>
        <pc:grpChg chg="add del">
          <ac:chgData name="Ding, Xiaoning" userId="9ac2a0e3-8f3b-4297-9bcf-c35ab1ece00e" providerId="ADAL" clId="{E2AA87CF-983A-4956-9C45-E4BBED542C49}" dt="2023-04-27T18:43:30.346" v="2014" actId="478"/>
          <ac:grpSpMkLst>
            <pc:docMk/>
            <pc:sldMk cId="7982436" sldId="267"/>
            <ac:grpSpMk id="98" creationId="{BBE8660A-E9BF-2BFC-1AD4-5E8043E6EE0E}"/>
          </ac:grpSpMkLst>
        </pc:grpChg>
        <pc:grpChg chg="add del">
          <ac:chgData name="Ding, Xiaoning" userId="9ac2a0e3-8f3b-4297-9bcf-c35ab1ece00e" providerId="ADAL" clId="{E2AA87CF-983A-4956-9C45-E4BBED542C49}" dt="2023-04-27T18:43:16.020" v="2013" actId="478"/>
          <ac:grpSpMkLst>
            <pc:docMk/>
            <pc:sldMk cId="7982436" sldId="267"/>
            <ac:grpSpMk id="101" creationId="{2D2A0B4E-5996-3574-AD92-DB0F4571CA83}"/>
          </ac:grpSpMkLst>
        </pc:grpChg>
        <pc:grpChg chg="add del">
          <ac:chgData name="Ding, Xiaoning" userId="9ac2a0e3-8f3b-4297-9bcf-c35ab1ece00e" providerId="ADAL" clId="{E2AA87CF-983A-4956-9C45-E4BBED542C49}" dt="2023-04-27T18:43:30.346" v="2014" actId="478"/>
          <ac:grpSpMkLst>
            <pc:docMk/>
            <pc:sldMk cId="7982436" sldId="267"/>
            <ac:grpSpMk id="109" creationId="{CB2C040B-E686-1318-23BA-013C99EA08FB}"/>
          </ac:grpSpMkLst>
        </pc:grpChg>
        <pc:grpChg chg="del">
          <ac:chgData name="Ding, Xiaoning" userId="9ac2a0e3-8f3b-4297-9bcf-c35ab1ece00e" providerId="ADAL" clId="{E2AA87CF-983A-4956-9C45-E4BBED542C49}" dt="2023-04-27T18:43:30.346" v="2014" actId="478"/>
          <ac:grpSpMkLst>
            <pc:docMk/>
            <pc:sldMk cId="7982436" sldId="267"/>
            <ac:grpSpMk id="112" creationId="{2596F941-EFBB-7589-6BB0-3B4702AA2A4B}"/>
          </ac:grpSpMkLst>
        </pc:grpChg>
        <pc:grpChg chg="del">
          <ac:chgData name="Ding, Xiaoning" userId="9ac2a0e3-8f3b-4297-9bcf-c35ab1ece00e" providerId="ADAL" clId="{E2AA87CF-983A-4956-9C45-E4BBED542C49}" dt="2023-04-27T18:39:31.141" v="1994" actId="165"/>
          <ac:grpSpMkLst>
            <pc:docMk/>
            <pc:sldMk cId="7982436" sldId="267"/>
            <ac:grpSpMk id="117" creationId="{C3AA4211-2FCD-52B0-C2C3-53834431D99F}"/>
          </ac:grpSpMkLst>
        </pc:grpChg>
        <pc:picChg chg="add mod">
          <ac:chgData name="Ding, Xiaoning" userId="9ac2a0e3-8f3b-4297-9bcf-c35ab1ece00e" providerId="ADAL" clId="{E2AA87CF-983A-4956-9C45-E4BBED542C49}" dt="2023-04-27T18:38:48.518" v="1991" actId="732"/>
          <ac:picMkLst>
            <pc:docMk/>
            <pc:sldMk cId="7982436" sldId="267"/>
            <ac:picMk id="1026" creationId="{1EE86BC5-C258-B5DC-E58E-8FCC4D56CE9E}"/>
          </ac:picMkLst>
        </pc:picChg>
        <pc:cxnChg chg="mod">
          <ac:chgData name="Ding, Xiaoning" userId="9ac2a0e3-8f3b-4297-9bcf-c35ab1ece00e" providerId="ADAL" clId="{E2AA87CF-983A-4956-9C45-E4BBED542C49}" dt="2023-04-27T18:44:20.416" v="2023"/>
          <ac:cxnSpMkLst>
            <pc:docMk/>
            <pc:sldMk cId="7982436" sldId="267"/>
            <ac:cxnSpMk id="9" creationId="{694851CF-6FCE-8AEC-A2C9-FFE8461DC1F8}"/>
          </ac:cxnSpMkLst>
        </pc:cxnChg>
        <pc:cxnChg chg="mod">
          <ac:chgData name="Ding, Xiaoning" userId="9ac2a0e3-8f3b-4297-9bcf-c35ab1ece00e" providerId="ADAL" clId="{E2AA87CF-983A-4956-9C45-E4BBED542C49}" dt="2023-04-27T18:44:58.758" v="2028"/>
          <ac:cxnSpMkLst>
            <pc:docMk/>
            <pc:sldMk cId="7982436" sldId="267"/>
            <ac:cxnSpMk id="18" creationId="{1757DD03-44A0-DF63-0090-49235DF98054}"/>
          </ac:cxnSpMkLst>
        </pc:cxnChg>
      </pc:sldChg>
      <pc:sldChg chg="addSp delSp modSp mod">
        <pc:chgData name="Ding, Xiaoning" userId="9ac2a0e3-8f3b-4297-9bcf-c35ab1ece00e" providerId="ADAL" clId="{E2AA87CF-983A-4956-9C45-E4BBED542C49}" dt="2023-04-27T18:21:48.438" v="1529" actId="14100"/>
        <pc:sldMkLst>
          <pc:docMk/>
          <pc:sldMk cId="2617912481" sldId="268"/>
        </pc:sldMkLst>
        <pc:spChg chg="mod">
          <ac:chgData name="Ding, Xiaoning" userId="9ac2a0e3-8f3b-4297-9bcf-c35ab1ece00e" providerId="ADAL" clId="{E2AA87CF-983A-4956-9C45-E4BBED542C49}" dt="2023-04-27T16:17:44.426" v="1301" actId="1076"/>
          <ac:spMkLst>
            <pc:docMk/>
            <pc:sldMk cId="2617912481" sldId="268"/>
            <ac:spMk id="2" creationId="{06A1BE50-E9AE-D714-FE33-B38D4BBB4C76}"/>
          </ac:spMkLst>
        </pc:spChg>
        <pc:spChg chg="mod">
          <ac:chgData name="Ding, Xiaoning" userId="9ac2a0e3-8f3b-4297-9bcf-c35ab1ece00e" providerId="ADAL" clId="{E2AA87CF-983A-4956-9C45-E4BBED542C49}" dt="2023-04-27T18:21:48.438" v="1529" actId="14100"/>
          <ac:spMkLst>
            <pc:docMk/>
            <pc:sldMk cId="2617912481" sldId="268"/>
            <ac:spMk id="3" creationId="{BB905ECE-A6D1-22C9-1602-019768428B65}"/>
          </ac:spMkLst>
        </pc:spChg>
        <pc:spChg chg="add del">
          <ac:chgData name="Ding, Xiaoning" userId="9ac2a0e3-8f3b-4297-9bcf-c35ab1ece00e" providerId="ADAL" clId="{E2AA87CF-983A-4956-9C45-E4BBED542C49}" dt="2023-04-27T17:28:17.329" v="1463" actId="22"/>
          <ac:spMkLst>
            <pc:docMk/>
            <pc:sldMk cId="2617912481" sldId="268"/>
            <ac:spMk id="5" creationId="{4613AF63-2F86-8DB6-C1A6-17690590B0DE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0" creationId="{C62AADFD-B934-1065-1BE2-239E8168FD73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1" creationId="{5E7015EF-3521-9803-3710-52BDCEA52919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2" creationId="{9D9A1C43-A61C-879A-D4EC-34A5ED3A6635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3" creationId="{BF1A3522-3737-835C-80F5-9031B22DBBF4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4" creationId="{9DFF72AB-C2AD-A227-D03B-655E2D2F2FEB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5" creationId="{2BBF6FD2-1766-991C-7DCE-C37EB28A98A7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6" creationId="{31ADADEB-28F7-9690-4C51-42AAFAD87B4F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7" creationId="{3282B0CA-3991-911F-CC84-B176854622FE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8" creationId="{C7247A17-9B6F-F00E-8D1C-4B04C08BCA3A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19" creationId="{6A17DAB9-4391-7D77-EBD5-A90DDA38D804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0" creationId="{2084DAED-C0F6-E410-28EB-B6E6C0157235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1" creationId="{E477A4AF-B9AB-E3CB-2104-711997D59748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2" creationId="{5C4702E0-8B0E-598C-E208-9B0A790ED0AB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3" creationId="{FDCC3E25-1130-1E7B-423F-DD16B7C45208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4" creationId="{BC468BEE-6C77-8B6A-619F-5F624A211339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5" creationId="{81DC1A6E-4C62-62F4-F01D-B039337F969A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6" creationId="{B364BA91-7DDA-ED90-DC6D-6A3CB01FF822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7" creationId="{B6BAE1CB-7645-EDB3-0130-A525B9E02516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8" creationId="{87866109-08CC-8D26-CC5A-E588ED1CD3E8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29" creationId="{410A20F2-1B72-FD16-3D35-ED46697C44C4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0" creationId="{439D6910-438A-D1DC-CF0D-C4128A159F6E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1" creationId="{C01C4757-E754-8EE5-4AD4-4CF360767254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2" creationId="{CAF76807-F637-5520-A72C-9D77EBE27856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3" creationId="{DC02394E-C1BC-4F99-46E9-F44BD6BD57CE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4" creationId="{31AA66D1-1EBC-AF9E-6BC9-0ECCE3C3A5EF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5" creationId="{71680F03-5A62-B1E3-6F5A-68BB5997DFE2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6" creationId="{204CB07A-2742-6658-F385-926AE40A47EE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7" creationId="{CFD5193B-85B7-E036-E010-65416E0754FF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8" creationId="{3242E4C4-7F5B-B810-7A30-37F65516D3DF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39" creationId="{162A0E0A-95EA-9D23-36A8-17DADD4442E9}"/>
          </ac:spMkLst>
        </pc:spChg>
        <pc:spChg chg="mod topLvl">
          <ac:chgData name="Ding, Xiaoning" userId="9ac2a0e3-8f3b-4297-9bcf-c35ab1ece00e" providerId="ADAL" clId="{E2AA87CF-983A-4956-9C45-E4BBED542C49}" dt="2023-04-27T17:32:29.391" v="1476" actId="14100"/>
          <ac:spMkLst>
            <pc:docMk/>
            <pc:sldMk cId="2617912481" sldId="268"/>
            <ac:spMk id="40" creationId="{EB9066A0-E7C6-713B-F316-4806A11A3518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41" creationId="{0586FDEE-96B6-EA1B-E919-769DFFDE243F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42" creationId="{8B46BC3B-1E5E-7A4D-F2E1-13743A986649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43" creationId="{5138CAF7-343F-A704-6643-936DCC855934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44" creationId="{905B1F06-EF09-79A4-DF09-AC7D22BDD5C8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45" creationId="{5D21A712-D13C-830E-BA58-6C2A34F1E324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46" creationId="{88D12F12-81F0-7609-DD53-D8D672E82D8A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47" creationId="{40364922-2180-1A2F-E783-2C22C6A8B74E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48" creationId="{8BB4AA40-F56A-0670-5237-71859266FDB3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49" creationId="{66D5332F-212B-6B08-989A-FE881428709A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0" creationId="{BE2DFC3E-6DDE-8447-262E-DEB1CED97797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1" creationId="{F841AD57-620C-EBD1-B7B7-FE54A0AE7321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2" creationId="{D35404A3-C78D-870C-7951-100C97E04019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3" creationId="{E49117CD-C4FF-F674-22B4-75ED20DF8D50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4" creationId="{409985FD-CBB4-EE29-5E80-B4724D2B5E0D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5" creationId="{DFD6BE2D-9E65-595A-5B44-F85599563B13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6" creationId="{DE0A829F-F0C7-ABB2-34D4-37850E5D3C2E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7" creationId="{2AF4A41C-A345-5C0E-4DC5-A9B6DD8B09C1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8" creationId="{01BBFEDA-00CC-7FBD-E031-8E2CA782EC4D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59" creationId="{D6616105-9296-AC90-E0C8-21EDA448D61C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0" creationId="{2227CB2A-12B8-ACAC-C825-A43DFAF32281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1" creationId="{EB2DB2E3-0FA5-E0FA-491E-8C623D68F825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2" creationId="{A20F486A-E07B-0CBB-EEA5-04B5688B810C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3" creationId="{BE50DE0A-9798-4884-0516-19D8B510FF32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4" creationId="{D98426A3-3156-4B88-BCCF-63979669CA9A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5" creationId="{889E762F-545F-1096-D0FB-075356487F47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6" creationId="{4FE95612-DD86-01FB-0CFB-E4E49BB9CDC8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7" creationId="{2D3B7EB5-1ABD-EEC6-C9F0-937FA0A7D7B6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8" creationId="{EFA4A8E0-2778-CB83-D1FE-8663EAAC90EE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69" creationId="{9D9CB251-4347-5CDC-EC1A-BD8EB32DD4EC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0" creationId="{6432E210-807A-991B-B6CB-7BFA3C86E827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1" creationId="{ACECD319-9FEC-7ACA-26DA-D7B092289599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2" creationId="{62A777AF-A86A-D66A-64A3-6F477908AA18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3" creationId="{F4370984-84B2-0950-BEDA-3EB8D1C7A3B9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4" creationId="{D9DC226C-3250-78A9-E70D-152823078AA3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5" creationId="{CE9A4C67-A885-B282-FDC4-B6D522E4A2EB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6" creationId="{80E0D0A1-B5EC-7355-A7E9-1411A085E008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7" creationId="{E24ECDAA-B061-F52D-BBA6-DA6A1E4944EF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8" creationId="{40A8F8AD-F7BB-8AB8-B21A-AB92529ED371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79" creationId="{532FC1E6-17FF-FFD7-7676-8562B1890B52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80" creationId="{F19AFCC6-26C3-287E-4B09-5B1EA9A0837B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81" creationId="{EF0D4328-DD1A-E378-9B20-36F0D78D6894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82" creationId="{9601F52C-18E9-EB77-2619-2088CFE26ACE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83" creationId="{AD1464F5-CA93-CB21-50A9-986D9C13F83C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84" creationId="{B20CBA63-F399-0039-B6D8-030D68F1B577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85" creationId="{5AB8BD6C-0F67-3497-9F10-30C1854B87E0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86" creationId="{FB758C3B-D049-D932-AA49-9EDF3D2DC14A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87" creationId="{2D7995D8-1938-5B6B-F739-E7489A613FAC}"/>
          </ac:spMkLst>
        </pc:spChg>
        <pc:spChg chg="mod topLvl">
          <ac:chgData name="Ding, Xiaoning" userId="9ac2a0e3-8f3b-4297-9bcf-c35ab1ece00e" providerId="ADAL" clId="{E2AA87CF-983A-4956-9C45-E4BBED542C49}" dt="2023-04-27T17:31:39.957" v="1468" actId="165"/>
          <ac:spMkLst>
            <pc:docMk/>
            <pc:sldMk cId="2617912481" sldId="268"/>
            <ac:spMk id="88" creationId="{94A73567-3FCD-A270-91B5-5B8FCC2BF29F}"/>
          </ac:spMkLst>
        </pc:spChg>
        <pc:spChg chg="del mod">
          <ac:chgData name="Ding, Xiaoning" userId="9ac2a0e3-8f3b-4297-9bcf-c35ab1ece00e" providerId="ADAL" clId="{E2AA87CF-983A-4956-9C45-E4BBED542C49}" dt="2023-04-27T17:33:08.036" v="1478" actId="478"/>
          <ac:spMkLst>
            <pc:docMk/>
            <pc:sldMk cId="2617912481" sldId="268"/>
            <ac:spMk id="89" creationId="{D1AB4255-01A2-D5F8-D973-1CBE4BB9405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91" creationId="{C61ED817-C33A-F3DD-782B-305A694226A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92" creationId="{3C7E6E22-99DD-B899-7AF8-1376C3C833C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93" creationId="{31CEABFD-68F6-00AB-801C-9EE39351979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96" creationId="{07C49AE0-58E5-395A-EA6F-2E4ED46A64F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97" creationId="{F42CB414-7FDB-4C84-5D16-A13328CFD5F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98" creationId="{D8FBC68C-2C72-EB4F-7AFF-AA2806B34DC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04" creationId="{8FCBB8BE-9C03-AF5F-90AA-CA8A2B74717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08" creationId="{13A92482-5A90-F972-362C-8BDF7C5A48F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11" creationId="{47A2B6C0-A22A-1AC0-90A7-566E233D6A3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15" creationId="{0BEA758C-2B5F-B0A1-CF65-4CB3BB1F27D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19" creationId="{F99C1C5D-6B21-256C-C062-971CDF579C9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20" creationId="{43A591E8-A5E1-DDED-BFBE-B6FC2C18965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21" creationId="{541187B5-5F85-6FF1-2994-A990498A8A4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27" creationId="{4A409BED-0881-A706-8D6C-D82106E2129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28" creationId="{853EE1E5-881B-C355-24E5-869382F60B1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30" creationId="{76D5687C-9E11-0CD2-BFCF-363D21C1FFF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31" creationId="{BDDCAF1C-3C1A-A1F8-4625-93006FDBA64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37" creationId="{E12BB505-37B6-F81C-13ED-B6DD0D3AFC2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38" creationId="{4C80EE54-ED48-BDDF-ED7D-11D1EE4B889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39" creationId="{FC384D90-11B9-57DA-B13B-E11AA9C53CE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40" creationId="{45390EE5-D4F1-CCAE-B02D-C87E493F752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41" creationId="{DEEE8632-461C-ACEE-0E11-42684AC6F23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42" creationId="{95F8A0A6-FF0B-A6C3-46E8-6A45D35BA32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45" creationId="{55552A08-6E5E-F96A-2EC1-EDFF9166DEF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46" creationId="{4DC0F578-6F04-BC9F-E465-3A8BAF99678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47" creationId="{D9A07E4D-59A1-5FB4-455C-D8EC0F63DCD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48" creationId="{D24A9E40-90E7-4964-2DB4-488C17E34FC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0" creationId="{380C074F-4363-F7DB-016B-C4213424BE0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1" creationId="{399B3B13-2A3B-720E-2598-F3A1682DEF7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2" creationId="{0ADB6C50-30A3-7892-9987-6677CF6C72CA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3" creationId="{015AF47F-C5CF-3665-880B-CE56BEBAFDD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4" creationId="{61FF831B-FB1F-FE29-00BD-B5977ABCA6A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5" creationId="{308B2231-65F9-DCAB-D76D-1FBF38F7F54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6" creationId="{FFAE7F45-3334-AAF0-5C49-8652DA94021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7" creationId="{B929924F-4B2E-577B-C0C0-93F69E12212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8" creationId="{C2D87C78-4321-568A-1478-DBDCBBEFF0E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59" creationId="{5B9AFE8A-EE89-4C4F-471A-669E58D5C81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0" creationId="{02B72826-5613-48CC-F083-F5FF7184307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1" creationId="{7326EAE8-EAB2-BD84-BE66-C1BC9A57DCD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2" creationId="{BF463D66-9F14-D87D-1A7F-B728E5DBB78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3" creationId="{956442C5-B5A5-25C0-13B9-836BCF3AF58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4" creationId="{F0F5C958-CCCD-DAA8-C0C5-9A45CCD0DCF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5" creationId="{E68AA72F-84B7-F174-F56A-431922CE9AE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6" creationId="{ED7AFFFF-1F0C-61DB-F236-543FB8CCC17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7" creationId="{608ECB6E-EB81-9D75-F75F-CDB356F2C41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8" creationId="{58280BA2-AC62-BB26-63BC-7054EA03241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69" creationId="{C2600BFE-BEC1-571D-1C4F-AA842ED4CF8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72" creationId="{994BA8D3-152E-8288-3933-3A669DB231A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73" creationId="{048A0A7F-59D7-C8D8-95AF-3231B9DBDF7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74" creationId="{8112BCC6-B5C3-2443-5FBB-D0223AD00CA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75" creationId="{CC0F0833-E551-067A-1BAC-52A4D4E0A0F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76" creationId="{9F07643F-B61F-F58E-0C35-D6DEE9DA40B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77" creationId="{17EA1416-A2EC-D8F0-D000-50EA0FE1689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78" creationId="{42E7C87E-B958-7A1B-96D4-A3933C4402D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79" creationId="{C681DE18-9589-5851-AE84-9E63B4AAEF2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0" creationId="{A527B99F-97FD-DB47-648E-23A1E28D758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1" creationId="{EED49D76-682E-01DA-5FE0-49A53A4F180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2" creationId="{55368392-DC20-51CC-F76F-A9679D322A7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3" creationId="{0A025EA8-FF82-3C6F-6F11-35CEF2ED177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4" creationId="{C5205066-4849-99D0-8B46-770361697BD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5" creationId="{267883D6-02C3-1431-9491-92BA2B5758E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6" creationId="{0703BB9E-F90D-8F7D-0B71-8391D3B4835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7" creationId="{D5DA3DC4-B111-A7A2-C7A2-39F999A8B8A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8" creationId="{65DE4C84-367B-290F-02AE-27F3E4ABA6C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89" creationId="{4DC415BD-B4BE-6CA3-9AC8-90141D2144B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0" creationId="{2FF013A1-05AC-9DC4-E453-09497A18EA6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1" creationId="{F0F4CED7-45AA-0D9D-EAFF-93BD8A42F31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2" creationId="{DE153747-EE78-AC34-48E5-4F76B1C8F68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3" creationId="{2E8C00C5-9072-EA3F-BA32-3FB5E015245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4" creationId="{8950C8BF-50CA-8E81-B243-3B509FE9D27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5" creationId="{8BFB450D-9210-DC85-3105-1C4795056A8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6" creationId="{91C602FF-508F-FB7B-029C-9549F6751A4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7" creationId="{CDD8C74D-6F42-6EAE-A8A3-1713BA05C9D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8" creationId="{8B5A1714-E4C0-0419-EE98-30E1737176B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199" creationId="{34455A08-0B94-3B9C-F14E-315B66D9756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0" creationId="{1059A9C1-ACDA-2AA4-C9BE-78B77A03122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1" creationId="{D39BB574-CB22-C179-4B3D-E2D6A4A7F50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2" creationId="{358EC5C2-EE5D-97C4-F5EE-09AE5BBD1E9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3" creationId="{B9C987BE-0F6C-FAAF-90A6-ADDAF528524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4" creationId="{FA536C63-9413-6E98-4A7A-83168A4D66C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5" creationId="{B8B749E4-C392-194F-E078-87EF85882C7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6" creationId="{32B04567-ABE1-0CE8-4CB9-D82180FF155A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7" creationId="{95C07B71-8342-043F-5DFC-FC1AB93AB9A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8" creationId="{66A73C60-9A8D-8646-7FE6-91F032E11E4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09" creationId="{E4340D9E-34C4-AFD5-42D0-33AD53BC87E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0" creationId="{9C982A27-DBA9-8889-0787-F9372A54CEF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1" creationId="{8A2B0B9A-A538-EA86-7E61-110EC972637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2" creationId="{5DF2297A-1F65-4112-CA10-C77B5AD525F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3" creationId="{0FE3A445-54DC-0627-C701-D2A4F85C5E1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4" creationId="{6ABD7CD4-5C2C-FF97-153B-5D9A14AB55F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5" creationId="{ACD9B9F6-E3C5-20EC-842A-15F7707AD10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6" creationId="{2173F573-64C3-6A58-795C-691278D3A52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7" creationId="{5C760437-3FD7-7904-15BD-9E5BE0B4636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8" creationId="{300D41E5-B51D-C138-AF4B-C851570805D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19" creationId="{9D219714-2D92-CCB8-5926-D3D5C1AC1C4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0" creationId="{1407F83A-67CA-B982-9F96-B0EFEB19DA5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1" creationId="{24E3A70A-81C6-3D70-AB9A-910EAD333EF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2" creationId="{3A1F706A-24E5-0E46-2199-9904F398836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3" creationId="{03A1AB78-1466-246B-FFBB-2F1AEE9CB24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4" creationId="{BC645825-5F8B-94AE-2A80-4D7A98A1B1C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5" creationId="{2451D6E9-93B0-A819-3B91-3B51CA1610F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6" creationId="{CD5A2E8F-DC4F-E9A0-A0C9-97F5BCFA745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7" creationId="{3603E752-AF9A-8088-3192-6D962E65284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8" creationId="{CD647823-F37D-3888-8F36-6B56E5CB0D1A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29" creationId="{FAB8087A-572A-6996-44E7-EA83D53D953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0" creationId="{00D170D0-63FD-426B-B7A8-1904B981274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1" creationId="{F51EA527-D04C-6AA4-BDDE-EC1735BEF93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2" creationId="{FE411168-1630-C77C-9442-CC95BCC1EB9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3" creationId="{8154CD1E-7FF8-AC1B-0E71-05893B85FA7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4" creationId="{5176D48C-6DE7-9EC4-D3D0-3C1663044FA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5" creationId="{B7B41696-F933-9BA3-65CA-485CF8D21EC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6" creationId="{F6F7D1AE-6CCF-7079-8D63-F26D3DB2AF5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7" creationId="{A0336A40-0542-53F9-29F6-1822AC995B2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8" creationId="{48D854DF-46EB-C313-0A68-04DD0564312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39" creationId="{27766C24-920D-DA34-95F3-993D40C930B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0" creationId="{5EE53E15-50A4-7142-D971-168DE60A9CF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1" creationId="{0E955E3D-DE63-2FC9-DB01-89C5B2074C8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2" creationId="{3CBCA2DC-0C02-FC7B-FCA2-A5873ECC550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3" creationId="{06CF3A10-6103-5283-C0AC-260E5660819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4" creationId="{830BD970-DA93-CB21-CAEF-24D5A143122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5" creationId="{32602586-E84E-CA03-AE7F-2F7F8D11985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6" creationId="{10C68375-D4A3-D95A-7807-DA6B0C22B77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7" creationId="{DA09B064-26DB-FEE1-ACDD-2B66045DD5C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8" creationId="{7DD6282D-0C9E-9C38-D9AE-0A8E9C6B93B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49" creationId="{EA68BD15-23E3-26C4-E05D-A4B9639CFF1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0" creationId="{8C677377-1338-27F6-61A1-D8061C95BA1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1" creationId="{86516E83-2B90-5944-5853-CBA11DD34F5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2" creationId="{C8961EF4-9E96-41CC-7F50-1CE55E95989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3" creationId="{EA60F494-333E-5B69-FA0D-590EE2806A6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4" creationId="{D8EA3DD7-9F12-4D65-50A8-D84754D07DB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5" creationId="{F5CC4B0E-BF58-BECA-7E52-304663D40EA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6" creationId="{403F1869-1189-479B-AF16-09F77EEB84A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7" creationId="{35EB0F49-4440-72D1-B1C2-9730B9F4B17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8" creationId="{6A1F298F-0FEC-63BF-B1E5-8F8DDA340D5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59" creationId="{00A80A2A-B879-875A-CA78-ACD9214B53B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0" creationId="{FAA8369B-AB44-666E-5DF7-0D91331E2DD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1" creationId="{C3A2D702-89F8-DD89-C4BE-C708B4520ED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2" creationId="{EA21F3E3-1027-FE53-8C6C-4844DCF351C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3" creationId="{EFA9098D-7197-EC6C-01FB-79476AAB93F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4" creationId="{8DB6EA20-5F51-1A9D-31D5-374D2FF83F0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5" creationId="{B5582471-BC16-4CD6-2DB8-D08DEBB741E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6" creationId="{CBDCB099-9F37-8787-5A05-E92A32BF5C9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7" creationId="{DC79A9C7-3CC6-8F17-2EC2-F09253ECD5A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8" creationId="{BBE1170C-1549-6D74-B318-9C0A21DE620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69" creationId="{71C99B07-0DEC-82B6-CCF9-8D9B23EEEC2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0" creationId="{65442ED7-8AC4-BA78-7A22-EB811361615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1" creationId="{533F5593-A614-B2CA-F8FD-39ECAF2BEF9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2" creationId="{4ACCD776-975B-046F-8B45-9998EDC3125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3" creationId="{7145FAD2-4A5B-6D09-849D-B9894D8DFB6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4" creationId="{1AAA4254-2F09-21DD-0CE3-D777D2206D5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5" creationId="{77D1DB6E-6762-5E29-8336-13448830B98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6" creationId="{5AC67E96-A162-BFC7-6935-3F92AE4D20A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7" creationId="{74603482-7315-C17A-8EC0-6AFDA4C972F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8" creationId="{3CA16B3C-8E32-A80B-9357-2B5041CE78F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79" creationId="{9E9C4A61-F5DB-7D95-0871-C70A349C810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0" creationId="{15E5B6A5-69A3-9D7A-E51B-85EECAF7264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1" creationId="{AC3CB755-3EFA-A54B-3EA3-E8D983FDA17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2" creationId="{515C441C-36B3-A0BF-F2D7-CE1D40DB025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3" creationId="{55FB5ED9-7894-C1D5-06DF-8D1C954CC1D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4" creationId="{0FB36F4F-5314-DA92-3F1B-C8A419EF8F4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5" creationId="{538EEAC7-B3A8-D618-7398-F7C5D31DFF0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6" creationId="{67AA762A-90B3-89D1-AC19-9D9D2DF447B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7" creationId="{0EE53D3D-AC98-A3AF-9C8D-B3BA914BC25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8" creationId="{3601F6DC-8D9C-AB1A-2ABD-58B464B6F12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89" creationId="{988786D2-9025-36D4-98C7-8264D9A95B4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0" creationId="{9C00140F-9822-EDAC-7C88-62432972A13A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1" creationId="{CE00A8B9-BEBD-DDC9-0686-89AD8B61EC4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2" creationId="{14B9E322-563A-ADDD-FD76-1E22AB5D546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3" creationId="{37511A85-EBE1-5FFE-F75D-4AE7D9DDDCB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4" creationId="{A21F95BF-C934-DB34-7FC3-784B6C8005D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5" creationId="{3340AA89-39CB-E531-9727-B3A79BCE5F7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6" creationId="{7921CB1A-A37D-FB25-E655-44ED53EA462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7" creationId="{86CD224B-6717-6DA2-40A6-8E8A5D3C7DF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8" creationId="{11275DD8-AD83-B5D7-6EE8-72E82FEBB09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299" creationId="{F0B465CA-809D-3B49-5AA9-F32ACDB5624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0" creationId="{7D5F4CE6-FE6C-8D31-1B26-75351B0EDB1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1" creationId="{099BFD39-C036-D433-73F7-34778BC2E7A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2" creationId="{71BDA24E-1ACA-20A7-85F7-2E04F4705C3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3" creationId="{995CB17A-0423-CE6A-C50E-4F0B1ACA464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4" creationId="{552EF7E2-F936-8607-3284-8E0D99F5978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5" creationId="{61F97A65-66D1-4B7B-8401-C0DA7A9A7E7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6" creationId="{D067959E-31F1-AFFF-80BC-7F5572B45D8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7" creationId="{A775BDE4-CA3C-9F2E-BA39-F21261E0CFA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8" creationId="{A2775B2E-915F-9ACA-B2B3-3ABF7C75655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09" creationId="{A1424230-BAAE-D46E-4933-33DED8C005F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0" creationId="{F582BCF5-C1B9-AC28-6DA5-BA9FA2A549E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1" creationId="{3719DD2E-506A-40DB-7F80-C82108DBDCE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2" creationId="{362D432B-9830-6FBA-B9E3-6CFAC8673F9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3" creationId="{88EB0791-3E27-5564-857A-FDD58594C6B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4" creationId="{FB4A6737-DB82-5A99-C9F8-E16176B49A3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5" creationId="{0185F611-F098-5C1E-ACA0-0043E5D1B44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6" creationId="{7059B541-5ACC-1F7A-3200-AE664C603C8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7" creationId="{7F98AB31-9E9C-280E-76EA-83959EC6DF3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8" creationId="{A9998CD3-BCEF-4C8C-CF73-2F250C40A5D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19" creationId="{F58A69EB-A60A-A64C-0B11-B5EC149AA03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0" creationId="{D978DFB9-8C88-E000-9AD9-D26DF2266DF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1" creationId="{EF435BF8-CF2D-D07D-C975-1175236D7A0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2" creationId="{0D5CDD47-2937-6B25-D103-7A4C195EB8D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3" creationId="{40EDF6BB-5A55-33DD-AE60-8F53769AD22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4" creationId="{A70035B6-257E-57C9-336A-914920F454F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5" creationId="{01002C49-0669-3315-27FE-175A0BFA7B6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6" creationId="{EAE5D302-2453-C86E-7CC7-C663FE66946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7" creationId="{82A7A4C1-8584-157C-B95E-0F0D3BF8599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8" creationId="{40455564-554D-2DD1-798C-B49BB44A000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29" creationId="{7E530E7B-B3D9-2F31-99BF-9465A90F42D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0" creationId="{2D57AE7D-E4F9-11C4-2F61-619B6C0E322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1" creationId="{E9518E4B-3260-EE4B-6C36-EA9306F6506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2" creationId="{51C7CDA2-B062-200C-955E-5582B733905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3" creationId="{DDC5AEEB-FBF7-9EA1-1D29-12D29DCBC6C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4" creationId="{522BB01D-312F-91F9-1D21-F2C8A3146C5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5" creationId="{079D2F99-4975-1045-74C6-F87A74019BD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6" creationId="{D5A97AF8-9F90-AD9B-3026-7410F4A3C3F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7" creationId="{9D706506-784C-CA4F-CA13-01E3F8741B0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8" creationId="{E3876CB8-E4E8-603F-EF97-2E0BE650696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39" creationId="{449652B1-29C4-50A3-5793-A8407244DB1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0" creationId="{3BB65673-8AE7-EBA8-D54A-0F85E5F5947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1" creationId="{260B928B-D136-2E68-3D06-66289E2E036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2" creationId="{B11DB41E-F1C6-1E84-906B-3EFF3DEEBA0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3" creationId="{50053081-8982-4036-FC50-40AFFA8B06E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4" creationId="{AA53B49A-6D6C-E40E-F895-108920D4F20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5" creationId="{E74DBF12-1390-F023-BD6C-5D60CC5F6B3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6" creationId="{FF1C5BC0-65C5-C696-5E4D-3B412FDCD06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7" creationId="{CA0CC9AC-76B8-5F5E-F751-03EAC957E9B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8" creationId="{94260673-B21F-87CE-F14E-AB1887F9961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49" creationId="{56D9B7AF-98F9-81B0-2180-275D3F22F6B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0" creationId="{4243833D-A0DF-B979-467C-913B9C39C89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1" creationId="{26B7D940-B383-87C9-4E9C-9DC6C2E10C0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2" creationId="{9DBAFF12-CAEE-8DCE-D1A1-04BBD9D1266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3" creationId="{71CA4235-0F36-1E4D-A7B0-AA631ED4D83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4" creationId="{C433D478-D04C-CDFB-D74C-C9EB75FFF03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5" creationId="{265A4971-8B0C-D6BA-D72B-6E76BBFA271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6" creationId="{9DD23213-D09A-D71F-8801-E57756FDBE9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7" creationId="{BDEF4634-9506-4E86-3E20-4BB47729A30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8" creationId="{5C1C4DC5-2542-5A3C-8F6E-185DDE353A4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59" creationId="{8AC6873A-57C0-3E37-1419-4D3B05CE225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0" creationId="{E1CBE79D-95C5-C3E1-B5C4-900F1A2E4AD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1" creationId="{D2735E6F-A0BD-94C1-40D5-CB0D91DB428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2" creationId="{8A9A0CAE-391A-7FBD-33FE-366BE1F587F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3" creationId="{F9BD982B-F6B7-4EFB-A9EF-4ED603AE36F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4" creationId="{9A5F62FD-22FC-8514-1DCF-BA7F516EED5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5" creationId="{99864ED3-ADA1-3D25-5731-A783FC5B6D6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6" creationId="{B1A4D4DC-7F58-0269-35ED-5324E86EC81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7" creationId="{6EC25308-9860-8906-8F1B-26D07551C58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8" creationId="{38DC8DCE-D491-E659-DAF8-BFB6E773000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69" creationId="{2118CE30-9FE7-A8F0-9DE2-E2F5843C033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0" creationId="{5A961068-9074-2465-78AC-239002FED6B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1" creationId="{56F9A091-78F1-1878-5108-8CDB833B0DB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2" creationId="{170051B6-8688-549F-1647-7F0EADAE0A5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3" creationId="{167A4300-04BB-19AD-F9B0-8ED65ABD28A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4" creationId="{91D4F913-AE57-8B93-A9E4-EB5C5A1F777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5" creationId="{47F77279-E1A7-B4BA-1321-108276ABDB3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6" creationId="{E3F844E5-1677-7DA3-B042-A016487B38D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7" creationId="{C5212EB0-71B5-0BA6-7A38-CFBA14A1B41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8" creationId="{DBD8392A-7904-D820-1D6A-09F1BD25A43A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79" creationId="{C7D9A234-E336-25CC-62B4-232ED1799E1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0" creationId="{A3A77410-9B25-CC1A-BC5A-1284571355C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1" creationId="{9C5F63F6-E5C0-33F2-3AA1-65EA8AE2216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2" creationId="{2EC227F1-3088-33F7-13CD-BF13E85563A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3" creationId="{A95885EB-19BC-340D-C746-4BD31F19CA5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4" creationId="{27961834-0D56-1EE2-77A0-4D069DB6898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5" creationId="{7A2F0676-25FF-24DE-F01F-EB8F1499719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6" creationId="{7A85296C-E19C-E09C-B288-D2875093567A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7" creationId="{80835116-51A7-0694-EEF4-3F9453790ED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8" creationId="{C3C43A9B-B097-DE88-21A0-60BB6085A90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89" creationId="{56A1222F-D713-7087-2929-0F6C4DC66B5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0" creationId="{D84BAB3F-CACF-1049-E461-4F81074AA03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1" creationId="{7C0C4A06-347C-1DD8-6CFE-4DD0F8C8A1F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2" creationId="{34477184-B34C-8889-D42C-9741E3C3D82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3" creationId="{31CE36F5-E58C-10AA-F9C4-37C49AD3D23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4" creationId="{826BB33B-47CD-286A-07DF-6EDA05E11C7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5" creationId="{D497EDB2-4308-E784-C836-6177328BF3F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6" creationId="{13323557-2111-3CAE-837B-C65383A5C51A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7" creationId="{9D3488DD-7E84-5A7E-A504-C157D7DED2A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8" creationId="{1FDC4BC6-A2AA-D567-B14B-C3FE379187F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399" creationId="{A9C7A30D-D7CA-C8F8-BE7E-3EC94FF078A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0" creationId="{2E9FFD16-EED7-79A3-82CF-F35566CB081A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1" creationId="{D2C2B3C1-4741-7B96-F0D6-726502AF3EA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2" creationId="{C5759866-0B8F-F854-B45E-D63DE2A094E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3" creationId="{17319968-550D-1E13-DB2A-F34975BBE781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4" creationId="{C91FE127-5019-5D94-C19F-5E36DD33DA2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5" creationId="{86032A04-8C1C-81AD-E9CD-D35348BF0684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6" creationId="{1789F03D-89DE-D904-714E-94BC089AFD5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7" creationId="{CDFA0800-2E7B-DB15-018D-ACE226BE59F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8" creationId="{86908EF8-59EF-5EBE-2917-C561D3F33A2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09" creationId="{F601DDA2-595B-E72B-CF9B-AE75809A21C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0" creationId="{E0FD6EE0-327E-FB5B-6A29-E6F2058C42C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1" creationId="{1536B712-7676-5E9D-D019-81DA4C88528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2" creationId="{B0A90859-C913-ECD2-6D63-2B341F27FBC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3" creationId="{E4545ABE-90AC-E951-EEF3-F0CC6C2A059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4" creationId="{096ACA25-4523-7909-22BC-6DF472555AFD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5" creationId="{A774FF79-694F-5221-BB75-D55683BDE52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6" creationId="{1DC78D2F-D68B-9C62-F6AA-89B30092175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7" creationId="{EA8D2E9E-3701-D748-722D-46680E07FBC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8" creationId="{90B581E0-F71B-5E43-0DE2-D9087D3EC912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19" creationId="{D859738A-5152-1FEF-8621-11BC9AC90F7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0" creationId="{C6C7F480-2A7D-AD52-54FF-2F26D7B4091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1" creationId="{097C6E9F-301E-C958-6744-2EF8040DBF4E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2" creationId="{A40C6A0B-8408-0079-96D3-9066AD4EFB6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3" creationId="{3F0B9688-D7AF-872F-074F-966BEA7EE1F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4" creationId="{AFCB8D8B-0837-8F96-A5C3-F994E407665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5" creationId="{F353130D-9C5F-4195-AE92-7A56FEE16BB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6" creationId="{BEC16724-1063-A79D-4945-4D6FC8EE8FA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7" creationId="{7E431910-DA09-AE21-5C42-630EA5A525B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8" creationId="{04388411-56B4-166B-6B8E-00A247EB018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29" creationId="{F73471A7-AC7C-B081-579C-06D17B87907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0" creationId="{1283CECA-CA7C-F591-0CA5-92DEE1345985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1" creationId="{A7719C84-226B-38DB-186E-61E863D3FD76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2" creationId="{58D72F86-3F0E-329E-0DAF-96968506A83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3" creationId="{335F78C5-7484-E46E-4A5B-9478D78BCDE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4" creationId="{2F8DCE3E-0551-B315-E3BD-DB5F3F0D838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5" creationId="{84E6AD5A-8C5E-3442-44E8-C74ED2C609B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6" creationId="{8F885933-C372-DCA4-589A-53193B59BC8F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7" creationId="{4496DC2E-3685-C13A-7F0C-310B559E865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8" creationId="{3A8777A6-CE48-2BFE-D4AB-BA30C542037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39" creationId="{3E07E787-26FF-8A43-15AE-B876DF52A8CC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40" creationId="{EED65116-91A0-897B-349E-F0E0FA1E2050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41" creationId="{6577554D-07FB-02C2-81B8-F353029CEDF9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42" creationId="{6FF57986-6E7B-6BE9-5829-A70AB26E088B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43" creationId="{79778374-1C2E-82D1-8FEF-E03E717A3AD3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44" creationId="{5028EE2F-C989-2C36-2BF0-A40F055DD597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45" creationId="{087F2ACD-2902-3D15-134F-1CA2FE2D5C98}"/>
          </ac:spMkLst>
        </pc:spChg>
        <pc:spChg chg="mod">
          <ac:chgData name="Ding, Xiaoning" userId="9ac2a0e3-8f3b-4297-9bcf-c35ab1ece00e" providerId="ADAL" clId="{E2AA87CF-983A-4956-9C45-E4BBED542C49}" dt="2023-04-27T18:20:59.237" v="1521"/>
          <ac:spMkLst>
            <pc:docMk/>
            <pc:sldMk cId="2617912481" sldId="268"/>
            <ac:spMk id="446" creationId="{0E5D9755-08D6-079D-EC7B-658E2A0A1F0F}"/>
          </ac:spMkLst>
        </pc:spChg>
        <pc:grpChg chg="del mod">
          <ac:chgData name="Ding, Xiaoning" userId="9ac2a0e3-8f3b-4297-9bcf-c35ab1ece00e" providerId="ADAL" clId="{E2AA87CF-983A-4956-9C45-E4BBED542C49}" dt="2023-04-27T17:31:25.568" v="1465" actId="27803"/>
          <ac:grpSpMkLst>
            <pc:docMk/>
            <pc:sldMk cId="2617912481" sldId="268"/>
            <ac:grpSpMk id="8" creationId="{8FD7CE27-30C7-CDF9-3B68-EF6427354408}"/>
          </ac:grpSpMkLst>
        </pc:grpChg>
        <pc:grpChg chg="add del mod">
          <ac:chgData name="Ding, Xiaoning" userId="9ac2a0e3-8f3b-4297-9bcf-c35ab1ece00e" providerId="ADAL" clId="{E2AA87CF-983A-4956-9C45-E4BBED542C49}" dt="2023-04-27T17:33:02.845" v="1477" actId="478"/>
          <ac:grpSpMkLst>
            <pc:docMk/>
            <pc:sldMk cId="2617912481" sldId="268"/>
            <ac:grpSpMk id="9" creationId="{3125AC4C-0279-98F2-EE25-03D02CD9D517}"/>
          </ac:grpSpMkLst>
        </pc:grpChg>
        <pc:grpChg chg="add mod">
          <ac:chgData name="Ding, Xiaoning" userId="9ac2a0e3-8f3b-4297-9bcf-c35ab1ece00e" providerId="ADAL" clId="{E2AA87CF-983A-4956-9C45-E4BBED542C49}" dt="2023-04-27T18:21:43.756" v="1528" actId="1076"/>
          <ac:grpSpMkLst>
            <pc:docMk/>
            <pc:sldMk cId="2617912481" sldId="268"/>
            <ac:grpSpMk id="90" creationId="{1D4C829B-B15A-1BD4-2416-BF160527F222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94" creationId="{7AD276C4-6505-AC49-2FDE-88F1B763B20E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95" creationId="{539AAE1B-991B-4531-3967-8F2EB8F75850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99" creationId="{D266B2FE-B0A5-F17F-E3BA-0379E78C3FE7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00" creationId="{65455FAC-CC2D-5BDB-738A-A633C97E785D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01" creationId="{B2ADDDBA-66D1-36BE-0E80-1F2E9E4A9431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02" creationId="{DF3D1701-4E01-5179-8383-AC1F7FDF27F6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03" creationId="{235BFBB7-054B-8345-2026-D239B1680D1C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05" creationId="{1AF1BE6A-617D-F34D-37A5-769FCFF9C186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06" creationId="{A476211A-2E92-7067-2506-67EFAEA4F038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07" creationId="{07C8FE77-0F8B-3E28-E746-E210A70CDFCA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09" creationId="{8BD0C8A0-FEE8-FA7A-9ACB-3A7F17568E9C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10" creationId="{3544CA60-4440-3977-6B47-77B046682B2D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12" creationId="{F49C1BA8-0B4E-7547-4714-18A04EE2C9C1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13" creationId="{908CA77D-1D8F-7833-89B6-4BEF6CAA45A3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14" creationId="{353F99AD-DF91-099F-CF3F-9BEE90F20A42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16" creationId="{64E9BC97-D295-F5C9-17BC-3E21A487085F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17" creationId="{D8D26063-023B-261D-5578-27B0473CC961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18" creationId="{C73130DF-E566-0BE3-86AC-AD78888144FF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22" creationId="{A3C7E300-BB4A-8648-CDBA-D3D2EA5D0033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23" creationId="{E52AF7E4-8F3A-E8FF-B43C-8337607559A0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24" creationId="{446E6D9A-E89D-8AB5-6856-2878093254C3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25" creationId="{3FA448EA-FFE0-CA72-102D-971C6E1F3979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26" creationId="{806AA014-BEF2-62DC-E2DF-0A89814D0AE9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29" creationId="{DCF11C69-90B0-3D37-42B5-DD9A9C9CD5D2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32" creationId="{7A2DA9D6-6E39-60A2-EF3D-AE5D4F515AB5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33" creationId="{D6CCE69B-A418-C57F-B988-B4E0504949B2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34" creationId="{B49D993C-544B-705C-7B42-BA368E9FC1D9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35" creationId="{3976E5F6-7FF9-4D14-2F93-6B026C459E6E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36" creationId="{84BE757C-C893-8C5B-7BFC-512433584A6E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43" creationId="{D3009426-B21E-14F8-3A53-696CA412A9CA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44" creationId="{6A5FDFE8-5E36-B78F-0EF3-371BBAAD096C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49" creationId="{9796C58D-60CB-BF53-7544-AA742F53B6A6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70" creationId="{686872BC-47A2-FEEC-440A-E5A068BBC77A}"/>
          </ac:grpSpMkLst>
        </pc:grpChg>
        <pc:grpChg chg="mod">
          <ac:chgData name="Ding, Xiaoning" userId="9ac2a0e3-8f3b-4297-9bcf-c35ab1ece00e" providerId="ADAL" clId="{E2AA87CF-983A-4956-9C45-E4BBED542C49}" dt="2023-04-27T18:20:59.237" v="1521"/>
          <ac:grpSpMkLst>
            <pc:docMk/>
            <pc:sldMk cId="2617912481" sldId="268"/>
            <ac:grpSpMk id="171" creationId="{EDACE86B-6917-7A95-C933-49235BEB5BEE}"/>
          </ac:grpSpMkLst>
        </pc:grpChg>
        <pc:picChg chg="add del mod">
          <ac:chgData name="Ding, Xiaoning" userId="9ac2a0e3-8f3b-4297-9bcf-c35ab1ece00e" providerId="ADAL" clId="{E2AA87CF-983A-4956-9C45-E4BBED542C49}" dt="2023-04-27T17:31:25.568" v="1465" actId="27803"/>
          <ac:picMkLst>
            <pc:docMk/>
            <pc:sldMk cId="2617912481" sldId="268"/>
            <ac:picMk id="7" creationId="{43669AB9-75AC-9854-792E-92A0384DB0D2}"/>
          </ac:picMkLst>
        </pc:picChg>
      </pc:sldChg>
      <pc:sldChg chg="modSp mod ord">
        <pc:chgData name="Ding, Xiaoning" userId="9ac2a0e3-8f3b-4297-9bcf-c35ab1ece00e" providerId="ADAL" clId="{E2AA87CF-983A-4956-9C45-E4BBED542C49}" dt="2023-04-27T19:30:46.924" v="3127"/>
        <pc:sldMkLst>
          <pc:docMk/>
          <pc:sldMk cId="2690922218" sldId="269"/>
        </pc:sldMkLst>
        <pc:spChg chg="mod">
          <ac:chgData name="Ding, Xiaoning" userId="9ac2a0e3-8f3b-4297-9bcf-c35ab1ece00e" providerId="ADAL" clId="{E2AA87CF-983A-4956-9C45-E4BBED542C49}" dt="2023-04-27T16:17:12.903" v="1289"/>
          <ac:spMkLst>
            <pc:docMk/>
            <pc:sldMk cId="2690922218" sldId="269"/>
            <ac:spMk id="2" creationId="{0667F629-A9BA-0FA6-9E68-2146C69522A7}"/>
          </ac:spMkLst>
        </pc:spChg>
      </pc:sldChg>
      <pc:sldChg chg="modSp new mod">
        <pc:chgData name="Ding, Xiaoning" userId="9ac2a0e3-8f3b-4297-9bcf-c35ab1ece00e" providerId="ADAL" clId="{E2AA87CF-983A-4956-9C45-E4BBED542C49}" dt="2023-04-27T18:25:14.811" v="1659" actId="20577"/>
        <pc:sldMkLst>
          <pc:docMk/>
          <pc:sldMk cId="2450292338" sldId="270"/>
        </pc:sldMkLst>
        <pc:spChg chg="mod">
          <ac:chgData name="Ding, Xiaoning" userId="9ac2a0e3-8f3b-4297-9bcf-c35ab1ece00e" providerId="ADAL" clId="{E2AA87CF-983A-4956-9C45-E4BBED542C49}" dt="2023-04-27T18:25:14.811" v="1659" actId="20577"/>
          <ac:spMkLst>
            <pc:docMk/>
            <pc:sldMk cId="2450292338" sldId="270"/>
            <ac:spMk id="2" creationId="{7303E313-5A5C-4F4D-8485-0AEB5DA0D84B}"/>
          </ac:spMkLst>
        </pc:spChg>
      </pc:sldChg>
      <pc:sldChg chg="addSp delSp modSp new del mod setBg">
        <pc:chgData name="Ding, Xiaoning" userId="9ac2a0e3-8f3b-4297-9bcf-c35ab1ece00e" providerId="ADAL" clId="{E2AA87CF-983A-4956-9C45-E4BBED542C49}" dt="2023-04-27T17:33:39.459" v="1484" actId="47"/>
        <pc:sldMkLst>
          <pc:docMk/>
          <pc:sldMk cId="2972285623" sldId="270"/>
        </pc:sldMkLst>
        <pc:spChg chg="del">
          <ac:chgData name="Ding, Xiaoning" userId="9ac2a0e3-8f3b-4297-9bcf-c35ab1ece00e" providerId="ADAL" clId="{E2AA87CF-983A-4956-9C45-E4BBED542C49}" dt="2023-04-27T17:33:14.988" v="1480" actId="478"/>
          <ac:spMkLst>
            <pc:docMk/>
            <pc:sldMk cId="2972285623" sldId="270"/>
            <ac:spMk id="2" creationId="{99D84B91-3EA1-C53E-8E40-DCCA85CEC945}"/>
          </ac:spMkLst>
        </pc:spChg>
        <pc:spChg chg="del">
          <ac:chgData name="Ding, Xiaoning" userId="9ac2a0e3-8f3b-4297-9bcf-c35ab1ece00e" providerId="ADAL" clId="{E2AA87CF-983A-4956-9C45-E4BBED542C49}" dt="2023-04-27T17:33:14.988" v="1480" actId="478"/>
          <ac:spMkLst>
            <pc:docMk/>
            <pc:sldMk cId="2972285623" sldId="270"/>
            <ac:spMk id="3" creationId="{805CB55E-5B41-39F9-098B-54FA6DAC350C}"/>
          </ac:spMkLst>
        </pc:spChg>
        <pc:spChg chg="add del">
          <ac:chgData name="Ding, Xiaoning" userId="9ac2a0e3-8f3b-4297-9bcf-c35ab1ece00e" providerId="ADAL" clId="{E2AA87CF-983A-4956-9C45-E4BBED542C49}" dt="2023-04-27T17:33:34.957" v="1483" actId="26606"/>
          <ac:spMkLst>
            <pc:docMk/>
            <pc:sldMk cId="2972285623" sldId="270"/>
            <ac:spMk id="10" creationId="{F3060C83-F051-4F0E-ABAD-AA0DFC48B218}"/>
          </ac:spMkLst>
        </pc:spChg>
        <pc:spChg chg="add del">
          <ac:chgData name="Ding, Xiaoning" userId="9ac2a0e3-8f3b-4297-9bcf-c35ab1ece00e" providerId="ADAL" clId="{E2AA87CF-983A-4956-9C45-E4BBED542C49}" dt="2023-04-27T17:33:34.957" v="1483" actId="26606"/>
          <ac:spMkLst>
            <pc:docMk/>
            <pc:sldMk cId="2972285623" sldId="270"/>
            <ac:spMk id="12" creationId="{83C98ABE-055B-441F-B07E-44F97F083C39}"/>
          </ac:spMkLst>
        </pc:spChg>
        <pc:spChg chg="add del">
          <ac:chgData name="Ding, Xiaoning" userId="9ac2a0e3-8f3b-4297-9bcf-c35ab1ece00e" providerId="ADAL" clId="{E2AA87CF-983A-4956-9C45-E4BBED542C49}" dt="2023-04-27T17:33:34.957" v="1483" actId="26606"/>
          <ac:spMkLst>
            <pc:docMk/>
            <pc:sldMk cId="2972285623" sldId="270"/>
            <ac:spMk id="14" creationId="{29FDB030-9B49-4CED-8CCD-4D99382388AC}"/>
          </ac:spMkLst>
        </pc:spChg>
        <pc:spChg chg="add del">
          <ac:chgData name="Ding, Xiaoning" userId="9ac2a0e3-8f3b-4297-9bcf-c35ab1ece00e" providerId="ADAL" clId="{E2AA87CF-983A-4956-9C45-E4BBED542C49}" dt="2023-04-27T17:33:34.957" v="1483" actId="26606"/>
          <ac:spMkLst>
            <pc:docMk/>
            <pc:sldMk cId="2972285623" sldId="270"/>
            <ac:spMk id="16" creationId="{3783CA14-24A1-485C-8B30-D6A5D87987AD}"/>
          </ac:spMkLst>
        </pc:spChg>
        <pc:spChg chg="add del">
          <ac:chgData name="Ding, Xiaoning" userId="9ac2a0e3-8f3b-4297-9bcf-c35ab1ece00e" providerId="ADAL" clId="{E2AA87CF-983A-4956-9C45-E4BBED542C49}" dt="2023-04-27T17:33:34.957" v="1483" actId="26606"/>
          <ac:spMkLst>
            <pc:docMk/>
            <pc:sldMk cId="2972285623" sldId="270"/>
            <ac:spMk id="18" creationId="{9A97C86A-04D6-40F7-AE84-31AB43E6A846}"/>
          </ac:spMkLst>
        </pc:spChg>
        <pc:spChg chg="add del">
          <ac:chgData name="Ding, Xiaoning" userId="9ac2a0e3-8f3b-4297-9bcf-c35ab1ece00e" providerId="ADAL" clId="{E2AA87CF-983A-4956-9C45-E4BBED542C49}" dt="2023-04-27T17:33:34.957" v="1483" actId="26606"/>
          <ac:spMkLst>
            <pc:docMk/>
            <pc:sldMk cId="2972285623" sldId="270"/>
            <ac:spMk id="20" creationId="{FF9F2414-84E8-453E-B1F3-389FDE8192D9}"/>
          </ac:spMkLst>
        </pc:spChg>
        <pc:spChg chg="add del">
          <ac:chgData name="Ding, Xiaoning" userId="9ac2a0e3-8f3b-4297-9bcf-c35ab1ece00e" providerId="ADAL" clId="{E2AA87CF-983A-4956-9C45-E4BBED542C49}" dt="2023-04-27T17:33:34.957" v="1483" actId="26606"/>
          <ac:spMkLst>
            <pc:docMk/>
            <pc:sldMk cId="2972285623" sldId="270"/>
            <ac:spMk id="22" creationId="{3ECA69A1-7536-43AC-85EF-C7106179F5ED}"/>
          </ac:spMkLst>
        </pc:spChg>
        <pc:picChg chg="add mod">
          <ac:chgData name="Ding, Xiaoning" userId="9ac2a0e3-8f3b-4297-9bcf-c35ab1ece00e" providerId="ADAL" clId="{E2AA87CF-983A-4956-9C45-E4BBED542C49}" dt="2023-04-27T17:33:34.957" v="1483" actId="26606"/>
          <ac:picMkLst>
            <pc:docMk/>
            <pc:sldMk cId="2972285623" sldId="270"/>
            <ac:picMk id="5" creationId="{BBA0F121-0B42-6128-82FA-9A1C1B0C50C5}"/>
          </ac:picMkLst>
        </pc:picChg>
      </pc:sldChg>
      <pc:sldChg chg="modSp new mod ord">
        <pc:chgData name="Ding, Xiaoning" userId="9ac2a0e3-8f3b-4297-9bcf-c35ab1ece00e" providerId="ADAL" clId="{E2AA87CF-983A-4956-9C45-E4BBED542C49}" dt="2023-04-27T19:34:40.488" v="3137" actId="1076"/>
        <pc:sldMkLst>
          <pc:docMk/>
          <pc:sldMk cId="511622864" sldId="271"/>
        </pc:sldMkLst>
        <pc:spChg chg="mod">
          <ac:chgData name="Ding, Xiaoning" userId="9ac2a0e3-8f3b-4297-9bcf-c35ab1ece00e" providerId="ADAL" clId="{E2AA87CF-983A-4956-9C45-E4BBED542C49}" dt="2023-04-27T19:34:40.488" v="3137" actId="1076"/>
          <ac:spMkLst>
            <pc:docMk/>
            <pc:sldMk cId="511622864" sldId="271"/>
            <ac:spMk id="2" creationId="{07432D5E-C325-9D5D-B0D3-E19A64FE01D9}"/>
          </ac:spMkLst>
        </pc:spChg>
        <pc:spChg chg="mod">
          <ac:chgData name="Ding, Xiaoning" userId="9ac2a0e3-8f3b-4297-9bcf-c35ab1ece00e" providerId="ADAL" clId="{E2AA87CF-983A-4956-9C45-E4BBED542C49}" dt="2023-04-27T18:26:51.058" v="1747" actId="20577"/>
          <ac:spMkLst>
            <pc:docMk/>
            <pc:sldMk cId="511622864" sldId="271"/>
            <ac:spMk id="3" creationId="{E08AB69C-AC07-6FD4-03A3-FAB2E3499076}"/>
          </ac:spMkLst>
        </pc:spChg>
      </pc:sldChg>
      <pc:sldChg chg="modSp new mod">
        <pc:chgData name="Ding, Xiaoning" userId="9ac2a0e3-8f3b-4297-9bcf-c35ab1ece00e" providerId="ADAL" clId="{E2AA87CF-983A-4956-9C45-E4BBED542C49}" dt="2023-04-27T18:24:19.803" v="1596" actId="20577"/>
        <pc:sldMkLst>
          <pc:docMk/>
          <pc:sldMk cId="111998693" sldId="272"/>
        </pc:sldMkLst>
        <pc:spChg chg="mod">
          <ac:chgData name="Ding, Xiaoning" userId="9ac2a0e3-8f3b-4297-9bcf-c35ab1ece00e" providerId="ADAL" clId="{E2AA87CF-983A-4956-9C45-E4BBED542C49}" dt="2023-04-27T18:24:19.803" v="1596" actId="20577"/>
          <ac:spMkLst>
            <pc:docMk/>
            <pc:sldMk cId="111998693" sldId="272"/>
            <ac:spMk id="2" creationId="{EDC397CA-C0BA-97D2-051E-8B0E8BE45700}"/>
          </ac:spMkLst>
        </pc:spChg>
      </pc:sldChg>
      <pc:sldChg chg="modSp new mod">
        <pc:chgData name="Ding, Xiaoning" userId="9ac2a0e3-8f3b-4297-9bcf-c35ab1ece00e" providerId="ADAL" clId="{E2AA87CF-983A-4956-9C45-E4BBED542C49}" dt="2023-04-27T18:24:26.427" v="1607" actId="20577"/>
        <pc:sldMkLst>
          <pc:docMk/>
          <pc:sldMk cId="2450944930" sldId="273"/>
        </pc:sldMkLst>
        <pc:spChg chg="mod">
          <ac:chgData name="Ding, Xiaoning" userId="9ac2a0e3-8f3b-4297-9bcf-c35ab1ece00e" providerId="ADAL" clId="{E2AA87CF-983A-4956-9C45-E4BBED542C49}" dt="2023-04-27T18:24:26.427" v="1607" actId="20577"/>
          <ac:spMkLst>
            <pc:docMk/>
            <pc:sldMk cId="2450944930" sldId="273"/>
            <ac:spMk id="2" creationId="{809288E2-2322-497D-A8B0-478BDA3A194F}"/>
          </ac:spMkLst>
        </pc:spChg>
      </pc:sldChg>
      <pc:sldChg chg="modSp new del mod ord">
        <pc:chgData name="Ding, Xiaoning" userId="9ac2a0e3-8f3b-4297-9bcf-c35ab1ece00e" providerId="ADAL" clId="{E2AA87CF-983A-4956-9C45-E4BBED542C49}" dt="2023-04-27T19:33:18.679" v="3134" actId="47"/>
        <pc:sldMkLst>
          <pc:docMk/>
          <pc:sldMk cId="1076394776" sldId="274"/>
        </pc:sldMkLst>
        <pc:spChg chg="mod">
          <ac:chgData name="Ding, Xiaoning" userId="9ac2a0e3-8f3b-4297-9bcf-c35ab1ece00e" providerId="ADAL" clId="{E2AA87CF-983A-4956-9C45-E4BBED542C49}" dt="2023-04-27T18:25:21.800" v="1661"/>
          <ac:spMkLst>
            <pc:docMk/>
            <pc:sldMk cId="1076394776" sldId="274"/>
            <ac:spMk id="2" creationId="{A0BC7AEF-6E6A-A576-4EAD-53D361492648}"/>
          </ac:spMkLst>
        </pc:spChg>
      </pc:sldChg>
      <pc:sldChg chg="modSp new mod ord">
        <pc:chgData name="Ding, Xiaoning" userId="9ac2a0e3-8f3b-4297-9bcf-c35ab1ece00e" providerId="ADAL" clId="{E2AA87CF-983A-4956-9C45-E4BBED542C49}" dt="2023-04-27T19:33:01.852" v="3129"/>
        <pc:sldMkLst>
          <pc:docMk/>
          <pc:sldMk cId="1446508293" sldId="275"/>
        </pc:sldMkLst>
        <pc:spChg chg="mod">
          <ac:chgData name="Ding, Xiaoning" userId="9ac2a0e3-8f3b-4297-9bcf-c35ab1ece00e" providerId="ADAL" clId="{E2AA87CF-983A-4956-9C45-E4BBED542C49}" dt="2023-04-27T18:26:09.400" v="1664" actId="20577"/>
          <ac:spMkLst>
            <pc:docMk/>
            <pc:sldMk cId="1446508293" sldId="275"/>
            <ac:spMk id="2" creationId="{05129172-000A-5509-F73C-3C88698EA46E}"/>
          </ac:spMkLst>
        </pc:spChg>
        <pc:spChg chg="mod">
          <ac:chgData name="Ding, Xiaoning" userId="9ac2a0e3-8f3b-4297-9bcf-c35ab1ece00e" providerId="ADAL" clId="{E2AA87CF-983A-4956-9C45-E4BBED542C49}" dt="2023-04-27T18:26:40.994" v="1742" actId="20577"/>
          <ac:spMkLst>
            <pc:docMk/>
            <pc:sldMk cId="1446508293" sldId="275"/>
            <ac:spMk id="3" creationId="{23ADAE96-576C-FD8C-402B-13C7E5658648}"/>
          </ac:spMkLst>
        </pc:spChg>
      </pc:sldChg>
      <pc:sldChg chg="delSp modSp add mod">
        <pc:chgData name="Ding, Xiaoning" userId="9ac2a0e3-8f3b-4297-9bcf-c35ab1ece00e" providerId="ADAL" clId="{E2AA87CF-983A-4956-9C45-E4BBED542C49}" dt="2023-04-27T19:20:57.305" v="2791" actId="20577"/>
        <pc:sldMkLst>
          <pc:docMk/>
          <pc:sldMk cId="1131276998" sldId="276"/>
        </pc:sldMkLst>
        <pc:spChg chg="mod">
          <ac:chgData name="Ding, Xiaoning" userId="9ac2a0e3-8f3b-4297-9bcf-c35ab1ece00e" providerId="ADAL" clId="{E2AA87CF-983A-4956-9C45-E4BBED542C49}" dt="2023-04-27T19:20:57.305" v="2791" actId="20577"/>
          <ac:spMkLst>
            <pc:docMk/>
            <pc:sldMk cId="1131276998" sldId="276"/>
            <ac:spMk id="2" creationId="{0667F629-A9BA-0FA6-9E68-2146C69522A7}"/>
          </ac:spMkLst>
        </pc:spChg>
        <pc:spChg chg="mod">
          <ac:chgData name="Ding, Xiaoning" userId="9ac2a0e3-8f3b-4297-9bcf-c35ab1ece00e" providerId="ADAL" clId="{E2AA87CF-983A-4956-9C45-E4BBED542C49}" dt="2023-04-27T18:58:14.634" v="2195" actId="20577"/>
          <ac:spMkLst>
            <pc:docMk/>
            <pc:sldMk cId="1131276998" sldId="276"/>
            <ac:spMk id="86" creationId="{3C34F0FF-E2AF-096F-8D39-BFF541907E31}"/>
          </ac:spMkLst>
        </pc:spChg>
        <pc:spChg chg="mod">
          <ac:chgData name="Ding, Xiaoning" userId="9ac2a0e3-8f3b-4297-9bcf-c35ab1ece00e" providerId="ADAL" clId="{E2AA87CF-983A-4956-9C45-E4BBED542C49}" dt="2023-04-27T18:58:31.755" v="2203" actId="14100"/>
          <ac:spMkLst>
            <pc:docMk/>
            <pc:sldMk cId="1131276998" sldId="276"/>
            <ac:spMk id="88" creationId="{A79A2120-C623-773B-569B-A317E4537134}"/>
          </ac:spMkLst>
        </pc:spChg>
        <pc:spChg chg="del">
          <ac:chgData name="Ding, Xiaoning" userId="9ac2a0e3-8f3b-4297-9bcf-c35ab1ece00e" providerId="ADAL" clId="{E2AA87CF-983A-4956-9C45-E4BBED542C49}" dt="2023-04-27T19:01:42.170" v="2345" actId="478"/>
          <ac:spMkLst>
            <pc:docMk/>
            <pc:sldMk cId="1131276998" sldId="276"/>
            <ac:spMk id="92" creationId="{87A206BA-9D91-61D6-135A-6C651BC744CF}"/>
          </ac:spMkLst>
        </pc:spChg>
        <pc:spChg chg="mod">
          <ac:chgData name="Ding, Xiaoning" userId="9ac2a0e3-8f3b-4297-9bcf-c35ab1ece00e" providerId="ADAL" clId="{E2AA87CF-983A-4956-9C45-E4BBED542C49}" dt="2023-04-27T18:58:43.571" v="2210" actId="20577"/>
          <ac:spMkLst>
            <pc:docMk/>
            <pc:sldMk cId="1131276998" sldId="276"/>
            <ac:spMk id="104" creationId="{653C3EB8-8D26-C286-C3DC-FD7AE1DEAA3F}"/>
          </ac:spMkLst>
        </pc:spChg>
        <pc:spChg chg="mod">
          <ac:chgData name="Ding, Xiaoning" userId="9ac2a0e3-8f3b-4297-9bcf-c35ab1ece00e" providerId="ADAL" clId="{E2AA87CF-983A-4956-9C45-E4BBED542C49}" dt="2023-04-27T18:54:09.692" v="2040"/>
          <ac:spMkLst>
            <pc:docMk/>
            <pc:sldMk cId="1131276998" sldId="276"/>
            <ac:spMk id="105" creationId="{D0AAC8B5-9528-85E3-A5C1-7774FEC298B1}"/>
          </ac:spMkLst>
        </pc:spChg>
        <pc:spChg chg="del">
          <ac:chgData name="Ding, Xiaoning" userId="9ac2a0e3-8f3b-4297-9bcf-c35ab1ece00e" providerId="ADAL" clId="{E2AA87CF-983A-4956-9C45-E4BBED542C49}" dt="2023-04-27T19:01:43.433" v="2346" actId="478"/>
          <ac:spMkLst>
            <pc:docMk/>
            <pc:sldMk cId="1131276998" sldId="276"/>
            <ac:spMk id="108" creationId="{84C6760B-AEB9-3ADC-1171-0E26604DFB3E}"/>
          </ac:spMkLst>
        </pc:spChg>
      </pc:sldChg>
      <pc:sldChg chg="addSp delSp modSp add mod delAnim modAnim">
        <pc:chgData name="Ding, Xiaoning" userId="9ac2a0e3-8f3b-4297-9bcf-c35ab1ece00e" providerId="ADAL" clId="{E2AA87CF-983A-4956-9C45-E4BBED542C49}" dt="2023-04-27T19:30:18.181" v="3123" actId="20577"/>
        <pc:sldMkLst>
          <pc:docMk/>
          <pc:sldMk cId="3449629776" sldId="277"/>
        </pc:sldMkLst>
        <pc:spChg chg="mod">
          <ac:chgData name="Ding, Xiaoning" userId="9ac2a0e3-8f3b-4297-9bcf-c35ab1ece00e" providerId="ADAL" clId="{E2AA87CF-983A-4956-9C45-E4BBED542C49}" dt="2023-04-27T19:26:11.365" v="3057" actId="20577"/>
          <ac:spMkLst>
            <pc:docMk/>
            <pc:sldMk cId="3449629776" sldId="277"/>
            <ac:spMk id="2" creationId="{0667F629-A9BA-0FA6-9E68-2146C69522A7}"/>
          </ac:spMkLst>
        </pc:spChg>
        <pc:spChg chg="add mod">
          <ac:chgData name="Ding, Xiaoning" userId="9ac2a0e3-8f3b-4297-9bcf-c35ab1ece00e" providerId="ADAL" clId="{E2AA87CF-983A-4956-9C45-E4BBED542C49}" dt="2023-04-27T19:30:18.181" v="3123" actId="20577"/>
          <ac:spMkLst>
            <pc:docMk/>
            <pc:sldMk cId="3449629776" sldId="277"/>
            <ac:spMk id="15" creationId="{0F095A80-B874-E4F7-97F3-F40B7410C212}"/>
          </ac:spMkLst>
        </pc:spChg>
        <pc:spChg chg="del">
          <ac:chgData name="Ding, Xiaoning" userId="9ac2a0e3-8f3b-4297-9bcf-c35ab1ece00e" providerId="ADAL" clId="{E2AA87CF-983A-4956-9C45-E4BBED542C49}" dt="2023-04-27T19:26:15.253" v="3058" actId="478"/>
          <ac:spMkLst>
            <pc:docMk/>
            <pc:sldMk cId="3449629776" sldId="277"/>
            <ac:spMk id="92" creationId="{87A206BA-9D91-61D6-135A-6C651BC744CF}"/>
          </ac:spMkLst>
        </pc:spChg>
        <pc:spChg chg="del">
          <ac:chgData name="Ding, Xiaoning" userId="9ac2a0e3-8f3b-4297-9bcf-c35ab1ece00e" providerId="ADAL" clId="{E2AA87CF-983A-4956-9C45-E4BBED542C49}" dt="2023-04-27T19:26:52.981" v="3062" actId="478"/>
          <ac:spMkLst>
            <pc:docMk/>
            <pc:sldMk cId="3449629776" sldId="277"/>
            <ac:spMk id="108" creationId="{84C6760B-AEB9-3ADC-1171-0E26604DFB3E}"/>
          </ac:spMkLst>
        </pc:spChg>
        <pc:spChg chg="del">
          <ac:chgData name="Ding, Xiaoning" userId="9ac2a0e3-8f3b-4297-9bcf-c35ab1ece00e" providerId="ADAL" clId="{E2AA87CF-983A-4956-9C45-E4BBED542C49}" dt="2023-04-27T19:26:37.893" v="3060" actId="478"/>
          <ac:spMkLst>
            <pc:docMk/>
            <pc:sldMk cId="3449629776" sldId="277"/>
            <ac:spMk id="118" creationId="{D4F5A7A8-097E-33B9-6F39-E9566D90E7A4}"/>
          </ac:spMkLst>
        </pc:spChg>
        <pc:spChg chg="del">
          <ac:chgData name="Ding, Xiaoning" userId="9ac2a0e3-8f3b-4297-9bcf-c35ab1ece00e" providerId="ADAL" clId="{E2AA87CF-983A-4956-9C45-E4BBED542C49}" dt="2023-04-27T19:26:37.157" v="3059" actId="478"/>
          <ac:spMkLst>
            <pc:docMk/>
            <pc:sldMk cId="3449629776" sldId="277"/>
            <ac:spMk id="119" creationId="{18E2F4EF-C725-B41C-BDDC-67B34A468DAF}"/>
          </ac:spMkLst>
        </pc:spChg>
        <pc:picChg chg="add mod">
          <ac:chgData name="Ding, Xiaoning" userId="9ac2a0e3-8f3b-4297-9bcf-c35ab1ece00e" providerId="ADAL" clId="{E2AA87CF-983A-4956-9C45-E4BBED542C49}" dt="2023-04-27T19:28:49.526" v="3073" actId="207"/>
          <ac:picMkLst>
            <pc:docMk/>
            <pc:sldMk cId="3449629776" sldId="277"/>
            <ac:picMk id="6" creationId="{A31D6C3A-814F-7A20-8404-A954AD8A2324}"/>
          </ac:picMkLst>
        </pc:picChg>
        <pc:picChg chg="add del mod">
          <ac:chgData name="Ding, Xiaoning" userId="9ac2a0e3-8f3b-4297-9bcf-c35ab1ece00e" providerId="ADAL" clId="{E2AA87CF-983A-4956-9C45-E4BBED542C49}" dt="2023-04-27T19:27:56.933" v="3066" actId="478"/>
          <ac:picMkLst>
            <pc:docMk/>
            <pc:sldMk cId="3449629776" sldId="277"/>
            <ac:picMk id="7" creationId="{DBB98880-FDC8-2B62-5B36-A32A0178524A}"/>
          </ac:picMkLst>
        </pc:picChg>
        <pc:picChg chg="add del mod">
          <ac:chgData name="Ding, Xiaoning" userId="9ac2a0e3-8f3b-4297-9bcf-c35ab1ece00e" providerId="ADAL" clId="{E2AA87CF-983A-4956-9C45-E4BBED542C49}" dt="2023-04-27T19:28:07.496" v="3069" actId="478"/>
          <ac:picMkLst>
            <pc:docMk/>
            <pc:sldMk cId="3449629776" sldId="277"/>
            <ac:picMk id="8" creationId="{78587544-D6BF-B88D-981C-317850F4C821}"/>
          </ac:picMkLst>
        </pc:picChg>
        <pc:picChg chg="add mod">
          <ac:chgData name="Ding, Xiaoning" userId="9ac2a0e3-8f3b-4297-9bcf-c35ab1ece00e" providerId="ADAL" clId="{E2AA87CF-983A-4956-9C45-E4BBED542C49}" dt="2023-04-27T19:28:56.190" v="3074" actId="207"/>
          <ac:picMkLst>
            <pc:docMk/>
            <pc:sldMk cId="3449629776" sldId="277"/>
            <ac:picMk id="14" creationId="{E4A9CF18-1358-494D-D574-BE8E40E6FBB4}"/>
          </ac:picMkLst>
        </pc:picChg>
        <pc:picChg chg="del">
          <ac:chgData name="Ding, Xiaoning" userId="9ac2a0e3-8f3b-4297-9bcf-c35ab1ece00e" providerId="ADAL" clId="{E2AA87CF-983A-4956-9C45-E4BBED542C49}" dt="2023-04-27T19:26:39.172" v="3061" actId="478"/>
          <ac:picMkLst>
            <pc:docMk/>
            <pc:sldMk cId="3449629776" sldId="277"/>
            <ac:picMk id="1026" creationId="{1EE86BC5-C258-B5DC-E58E-8FCC4D56CE9E}"/>
          </ac:picMkLst>
        </pc:picChg>
      </pc:sldChg>
      <pc:sldChg chg="modSp new mod">
        <pc:chgData name="Ding, Xiaoning" userId="9ac2a0e3-8f3b-4297-9bcf-c35ab1ece00e" providerId="ADAL" clId="{E2AA87CF-983A-4956-9C45-E4BBED542C49}" dt="2023-04-27T19:09:32.125" v="2657" actId="20577"/>
        <pc:sldMkLst>
          <pc:docMk/>
          <pc:sldMk cId="556719298" sldId="278"/>
        </pc:sldMkLst>
        <pc:spChg chg="mod">
          <ac:chgData name="Ding, Xiaoning" userId="9ac2a0e3-8f3b-4297-9bcf-c35ab1ece00e" providerId="ADAL" clId="{E2AA87CF-983A-4956-9C45-E4BBED542C49}" dt="2023-04-27T19:07:52.526" v="2537" actId="20577"/>
          <ac:spMkLst>
            <pc:docMk/>
            <pc:sldMk cId="556719298" sldId="278"/>
            <ac:spMk id="2" creationId="{85655453-4E4D-EED9-33D8-B2E80B73F06B}"/>
          </ac:spMkLst>
        </pc:spChg>
        <pc:spChg chg="mod">
          <ac:chgData name="Ding, Xiaoning" userId="9ac2a0e3-8f3b-4297-9bcf-c35ab1ece00e" providerId="ADAL" clId="{E2AA87CF-983A-4956-9C45-E4BBED542C49}" dt="2023-04-27T19:09:32.125" v="2657" actId="20577"/>
          <ac:spMkLst>
            <pc:docMk/>
            <pc:sldMk cId="556719298" sldId="278"/>
            <ac:spMk id="3" creationId="{0924680C-244C-49D2-ADA7-92687A3FA70A}"/>
          </ac:spMkLst>
        </pc:spChg>
      </pc:sldChg>
      <pc:sldChg chg="add">
        <pc:chgData name="Ding, Xiaoning" userId="9ac2a0e3-8f3b-4297-9bcf-c35ab1ece00e" providerId="ADAL" clId="{E2AA87CF-983A-4956-9C45-E4BBED542C49}" dt="2023-04-27T19:10:23.524" v="2659"/>
        <pc:sldMkLst>
          <pc:docMk/>
          <pc:sldMk cId="3182842036" sldId="279"/>
        </pc:sldMkLst>
      </pc:sldChg>
      <pc:sldChg chg="add">
        <pc:chgData name="Ding, Xiaoning" userId="9ac2a0e3-8f3b-4297-9bcf-c35ab1ece00e" providerId="ADAL" clId="{E2AA87CF-983A-4956-9C45-E4BBED542C49}" dt="2023-04-27T19:10:29.878" v="2660"/>
        <pc:sldMkLst>
          <pc:docMk/>
          <pc:sldMk cId="2097797239" sldId="280"/>
        </pc:sldMkLst>
      </pc:sldChg>
      <pc:sldChg chg="addSp delSp modSp new del mod">
        <pc:chgData name="Ding, Xiaoning" userId="9ac2a0e3-8f3b-4297-9bcf-c35ab1ece00e" providerId="ADAL" clId="{E2AA87CF-983A-4956-9C45-E4BBED542C49}" dt="2023-04-27T21:45:49.742" v="3407" actId="47"/>
        <pc:sldMkLst>
          <pc:docMk/>
          <pc:sldMk cId="1305829375" sldId="281"/>
        </pc:sldMkLst>
        <pc:spChg chg="mod">
          <ac:chgData name="Ding, Xiaoning" userId="9ac2a0e3-8f3b-4297-9bcf-c35ab1ece00e" providerId="ADAL" clId="{E2AA87CF-983A-4956-9C45-E4BBED542C49}" dt="2023-04-27T21:07:23.609" v="3209" actId="14100"/>
          <ac:spMkLst>
            <pc:docMk/>
            <pc:sldMk cId="1305829375" sldId="281"/>
            <ac:spMk id="2" creationId="{196EA477-D787-F562-2658-63DEA4B194DB}"/>
          </ac:spMkLst>
        </pc:spChg>
        <pc:spChg chg="del">
          <ac:chgData name="Ding, Xiaoning" userId="9ac2a0e3-8f3b-4297-9bcf-c35ab1ece00e" providerId="ADAL" clId="{E2AA87CF-983A-4956-9C45-E4BBED542C49}" dt="2023-04-27T21:05:33.462" v="3193" actId="478"/>
          <ac:spMkLst>
            <pc:docMk/>
            <pc:sldMk cId="1305829375" sldId="281"/>
            <ac:spMk id="3" creationId="{F676D321-BF81-A15F-7BC3-3483EEAF3FE2}"/>
          </ac:spMkLst>
        </pc:spChg>
        <pc:spChg chg="add del mod">
          <ac:chgData name="Ding, Xiaoning" userId="9ac2a0e3-8f3b-4297-9bcf-c35ab1ece00e" providerId="ADAL" clId="{E2AA87CF-983A-4956-9C45-E4BBED542C49}" dt="2023-04-27T21:10:31.411" v="3241" actId="478"/>
          <ac:spMkLst>
            <pc:docMk/>
            <pc:sldMk cId="1305829375" sldId="281"/>
            <ac:spMk id="6" creationId="{45E60344-A72C-87B8-B353-DCA9634FAE1D}"/>
          </ac:spMkLst>
        </pc:spChg>
        <pc:spChg chg="add del mod">
          <ac:chgData name="Ding, Xiaoning" userId="9ac2a0e3-8f3b-4297-9bcf-c35ab1ece00e" providerId="ADAL" clId="{E2AA87CF-983A-4956-9C45-E4BBED542C49}" dt="2023-04-27T21:09:32.604" v="3230" actId="478"/>
          <ac:spMkLst>
            <pc:docMk/>
            <pc:sldMk cId="1305829375" sldId="281"/>
            <ac:spMk id="7" creationId="{31AB0FA8-ADC3-F654-A6A0-DA50232E7A9D}"/>
          </ac:spMkLst>
        </pc:spChg>
        <pc:spChg chg="add del mod">
          <ac:chgData name="Ding, Xiaoning" userId="9ac2a0e3-8f3b-4297-9bcf-c35ab1ece00e" providerId="ADAL" clId="{E2AA87CF-983A-4956-9C45-E4BBED542C49}" dt="2023-04-27T21:40:58.012" v="3382" actId="1037"/>
          <ac:spMkLst>
            <pc:docMk/>
            <pc:sldMk cId="1305829375" sldId="281"/>
            <ac:spMk id="8" creationId="{0E511041-86FF-C060-4193-A6135586AA80}"/>
          </ac:spMkLst>
        </pc:spChg>
        <pc:spChg chg="add mod">
          <ac:chgData name="Ding, Xiaoning" userId="9ac2a0e3-8f3b-4297-9bcf-c35ab1ece00e" providerId="ADAL" clId="{E2AA87CF-983A-4956-9C45-E4BBED542C49}" dt="2023-04-27T21:18:51.772" v="3319" actId="1076"/>
          <ac:spMkLst>
            <pc:docMk/>
            <pc:sldMk cId="1305829375" sldId="281"/>
            <ac:spMk id="9" creationId="{6BAE1A67-BAB7-86C3-7DF5-D2D05A100A11}"/>
          </ac:spMkLst>
        </pc:spChg>
        <pc:spChg chg="add del mod">
          <ac:chgData name="Ding, Xiaoning" userId="9ac2a0e3-8f3b-4297-9bcf-c35ab1ece00e" providerId="ADAL" clId="{E2AA87CF-983A-4956-9C45-E4BBED542C49}" dt="2023-04-27T21:37:50.934" v="3361" actId="478"/>
          <ac:spMkLst>
            <pc:docMk/>
            <pc:sldMk cId="1305829375" sldId="281"/>
            <ac:spMk id="10" creationId="{AF61CB43-2C9D-6DE6-E59F-F0B37D37DE74}"/>
          </ac:spMkLst>
        </pc:spChg>
        <pc:spChg chg="add mod">
          <ac:chgData name="Ding, Xiaoning" userId="9ac2a0e3-8f3b-4297-9bcf-c35ab1ece00e" providerId="ADAL" clId="{E2AA87CF-983A-4956-9C45-E4BBED542C49}" dt="2023-04-27T21:42:31.873" v="3391" actId="688"/>
          <ac:spMkLst>
            <pc:docMk/>
            <pc:sldMk cId="1305829375" sldId="281"/>
            <ac:spMk id="11" creationId="{8F0A070D-7322-37B5-7ACC-ABC57BEB4D06}"/>
          </ac:spMkLst>
        </pc:spChg>
        <pc:spChg chg="add del mod">
          <ac:chgData name="Ding, Xiaoning" userId="9ac2a0e3-8f3b-4297-9bcf-c35ab1ece00e" providerId="ADAL" clId="{E2AA87CF-983A-4956-9C45-E4BBED542C49}" dt="2023-04-27T21:40:40.574" v="3376"/>
          <ac:spMkLst>
            <pc:docMk/>
            <pc:sldMk cId="1305829375" sldId="281"/>
            <ac:spMk id="12" creationId="{CFC84EF2-DD9E-097F-CB0C-1CFF28BAB04A}"/>
          </ac:spMkLst>
        </pc:spChg>
        <pc:picChg chg="add mod">
          <ac:chgData name="Ding, Xiaoning" userId="9ac2a0e3-8f3b-4297-9bcf-c35ab1ece00e" providerId="ADAL" clId="{E2AA87CF-983A-4956-9C45-E4BBED542C49}" dt="2023-04-27T21:41:41.046" v="3385" actId="1076"/>
          <ac:picMkLst>
            <pc:docMk/>
            <pc:sldMk cId="1305829375" sldId="281"/>
            <ac:picMk id="2050" creationId="{9DF76531-0D10-1493-7B5D-7A3E6C596FFB}"/>
          </ac:picMkLst>
        </pc:picChg>
      </pc:sldChg>
      <pc:sldChg chg="addSp delSp modSp add mod modAnim">
        <pc:chgData name="Ding, Xiaoning" userId="9ac2a0e3-8f3b-4297-9bcf-c35ab1ece00e" providerId="ADAL" clId="{E2AA87CF-983A-4956-9C45-E4BBED542C49}" dt="2023-04-27T21:55:48.620" v="3524" actId="207"/>
        <pc:sldMkLst>
          <pc:docMk/>
          <pc:sldMk cId="3717098369" sldId="282"/>
        </pc:sldMkLst>
        <pc:spChg chg="add del mod">
          <ac:chgData name="Ding, Xiaoning" userId="9ac2a0e3-8f3b-4297-9bcf-c35ab1ece00e" providerId="ADAL" clId="{E2AA87CF-983A-4956-9C45-E4BBED542C49}" dt="2023-04-27T21:50:18.200" v="3457" actId="478"/>
          <ac:spMkLst>
            <pc:docMk/>
            <pc:sldMk cId="3717098369" sldId="282"/>
            <ac:spMk id="3" creationId="{6D2BC4B6-41CE-1F39-4F01-9AA0E35D31E6}"/>
          </ac:spMkLst>
        </pc:spChg>
        <pc:spChg chg="add del mod">
          <ac:chgData name="Ding, Xiaoning" userId="9ac2a0e3-8f3b-4297-9bcf-c35ab1ece00e" providerId="ADAL" clId="{E2AA87CF-983A-4956-9C45-E4BBED542C49}" dt="2023-04-27T21:48:04.129" v="3433" actId="478"/>
          <ac:spMkLst>
            <pc:docMk/>
            <pc:sldMk cId="3717098369" sldId="282"/>
            <ac:spMk id="6" creationId="{748B1876-BFE5-1625-8C1D-8230D3560B84}"/>
          </ac:spMkLst>
        </pc:spChg>
        <pc:spChg chg="mod">
          <ac:chgData name="Ding, Xiaoning" userId="9ac2a0e3-8f3b-4297-9bcf-c35ab1ece00e" providerId="ADAL" clId="{E2AA87CF-983A-4956-9C45-E4BBED542C49}" dt="2023-04-27T21:49:01.966" v="3448" actId="1076"/>
          <ac:spMkLst>
            <pc:docMk/>
            <pc:sldMk cId="3717098369" sldId="282"/>
            <ac:spMk id="8" creationId="{0E511041-86FF-C060-4193-A6135586AA80}"/>
          </ac:spMkLst>
        </pc:spChg>
        <pc:spChg chg="mod">
          <ac:chgData name="Ding, Xiaoning" userId="9ac2a0e3-8f3b-4297-9bcf-c35ab1ece00e" providerId="ADAL" clId="{E2AA87CF-983A-4956-9C45-E4BBED542C49}" dt="2023-04-27T21:53:26.075" v="3514" actId="1076"/>
          <ac:spMkLst>
            <pc:docMk/>
            <pc:sldMk cId="3717098369" sldId="282"/>
            <ac:spMk id="9" creationId="{6BAE1A67-BAB7-86C3-7DF5-D2D05A100A11}"/>
          </ac:spMkLst>
        </pc:spChg>
        <pc:spChg chg="mod">
          <ac:chgData name="Ding, Xiaoning" userId="9ac2a0e3-8f3b-4297-9bcf-c35ab1ece00e" providerId="ADAL" clId="{E2AA87CF-983A-4956-9C45-E4BBED542C49}" dt="2023-04-27T21:53:51.770" v="3517" actId="206"/>
          <ac:spMkLst>
            <pc:docMk/>
            <pc:sldMk cId="3717098369" sldId="282"/>
            <ac:spMk id="11" creationId="{8F0A070D-7322-37B5-7ACC-ABC57BEB4D06}"/>
          </ac:spMkLst>
        </pc:spChg>
        <pc:spChg chg="add mod">
          <ac:chgData name="Ding, Xiaoning" userId="9ac2a0e3-8f3b-4297-9bcf-c35ab1ece00e" providerId="ADAL" clId="{E2AA87CF-983A-4956-9C45-E4BBED542C49}" dt="2023-04-27T21:55:48.620" v="3524" actId="207"/>
          <ac:spMkLst>
            <pc:docMk/>
            <pc:sldMk cId="3717098369" sldId="282"/>
            <ac:spMk id="12" creationId="{E1E43FD7-C29E-86CE-20FD-680F637E604B}"/>
          </ac:spMkLst>
        </pc:spChg>
        <pc:spChg chg="add mod">
          <ac:chgData name="Ding, Xiaoning" userId="9ac2a0e3-8f3b-4297-9bcf-c35ab1ece00e" providerId="ADAL" clId="{E2AA87CF-983A-4956-9C45-E4BBED542C49}" dt="2023-04-27T21:55:48.620" v="3524" actId="207"/>
          <ac:spMkLst>
            <pc:docMk/>
            <pc:sldMk cId="3717098369" sldId="282"/>
            <ac:spMk id="13" creationId="{432F0869-440A-244B-96CA-41827858D47A}"/>
          </ac:spMkLst>
        </pc:spChg>
        <pc:spChg chg="add mod">
          <ac:chgData name="Ding, Xiaoning" userId="9ac2a0e3-8f3b-4297-9bcf-c35ab1ece00e" providerId="ADAL" clId="{E2AA87CF-983A-4956-9C45-E4BBED542C49}" dt="2023-04-27T21:52:40.395" v="3499" actId="1076"/>
          <ac:spMkLst>
            <pc:docMk/>
            <pc:sldMk cId="3717098369" sldId="282"/>
            <ac:spMk id="14" creationId="{A302E80B-1F8E-E9D1-193B-89B398D822FF}"/>
          </ac:spMkLst>
        </pc:spChg>
        <pc:spChg chg="add mod">
          <ac:chgData name="Ding, Xiaoning" userId="9ac2a0e3-8f3b-4297-9bcf-c35ab1ece00e" providerId="ADAL" clId="{E2AA87CF-983A-4956-9C45-E4BBED542C49}" dt="2023-04-27T21:52:51.887" v="3511" actId="20577"/>
          <ac:spMkLst>
            <pc:docMk/>
            <pc:sldMk cId="3717098369" sldId="282"/>
            <ac:spMk id="15" creationId="{6F86ED10-BCF8-1E49-5EBC-A93AAE220B2E}"/>
          </ac:spMkLst>
        </pc:spChg>
        <pc:picChg chg="add del mod">
          <ac:chgData name="Ding, Xiaoning" userId="9ac2a0e3-8f3b-4297-9bcf-c35ab1ece00e" providerId="ADAL" clId="{E2AA87CF-983A-4956-9C45-E4BBED542C49}" dt="2023-04-27T21:46:23.602" v="3412" actId="478"/>
          <ac:picMkLst>
            <pc:docMk/>
            <pc:sldMk cId="3717098369" sldId="282"/>
            <ac:picMk id="7" creationId="{CD4A2C6B-194A-F731-D21A-1AB014196BC4}"/>
          </ac:picMkLst>
        </pc:picChg>
        <pc:picChg chg="add mod">
          <ac:chgData name="Ding, Xiaoning" userId="9ac2a0e3-8f3b-4297-9bcf-c35ab1ece00e" providerId="ADAL" clId="{E2AA87CF-983A-4956-9C45-E4BBED542C49}" dt="2023-04-27T21:48:56.397" v="3447" actId="1076"/>
          <ac:picMkLst>
            <pc:docMk/>
            <pc:sldMk cId="3717098369" sldId="282"/>
            <ac:picMk id="10" creationId="{5335E808-9588-B567-4EA5-CDF77FB993F9}"/>
          </ac:picMkLst>
        </pc:picChg>
        <pc:picChg chg="mod">
          <ac:chgData name="Ding, Xiaoning" userId="9ac2a0e3-8f3b-4297-9bcf-c35ab1ece00e" providerId="ADAL" clId="{E2AA87CF-983A-4956-9C45-E4BBED542C49}" dt="2023-04-27T21:47:29.271" v="3427" actId="692"/>
          <ac:picMkLst>
            <pc:docMk/>
            <pc:sldMk cId="3717098369" sldId="282"/>
            <ac:picMk id="2050" creationId="{9DF76531-0D10-1493-7B5D-7A3E6C596FFB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Sheet1!$A$2:$A$5</c:f>
              <c:numCache>
                <c:formatCode>General</c:formatCode>
                <c:ptCount val="4"/>
                <c:pt idx="0">
                  <c:v>100</c:v>
                </c:pt>
                <c:pt idx="1">
                  <c:v>87</c:v>
                </c:pt>
                <c:pt idx="2">
                  <c:v>86</c:v>
                </c:pt>
                <c:pt idx="3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9D-461A-ADC1-E4D84A348A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8977792"/>
        <c:axId val="1588980192"/>
      </c:barChart>
      <c:catAx>
        <c:axId val="1588977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88980192"/>
        <c:crosses val="autoZero"/>
        <c:auto val="1"/>
        <c:lblAlgn val="ctr"/>
        <c:lblOffset val="100"/>
        <c:noMultiLvlLbl val="0"/>
      </c:catAx>
      <c:valAx>
        <c:axId val="1588980192"/>
        <c:scaling>
          <c:orientation val="minMax"/>
          <c:max val="1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897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120</c:v>
                </c:pt>
                <c:pt idx="2">
                  <c:v>116</c:v>
                </c:pt>
                <c:pt idx="3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9D-461A-ADC1-E4D84A348A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8977792"/>
        <c:axId val="1588980192"/>
      </c:barChart>
      <c:catAx>
        <c:axId val="1588977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88980192"/>
        <c:crosses val="autoZero"/>
        <c:auto val="1"/>
        <c:lblAlgn val="ctr"/>
        <c:lblOffset val="100"/>
        <c:noMultiLvlLbl val="0"/>
      </c:catAx>
      <c:valAx>
        <c:axId val="1588980192"/>
        <c:scaling>
          <c:orientation val="minMax"/>
          <c:max val="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897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70223-E2A0-4EDF-9187-7697FC2AC190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2FA74-A712-4C37-954D-82551B564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9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F5514-A24B-D0E8-1C4F-FAE5FF561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E67C72-CDE6-65ED-DAF3-A900D9EE1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9DCB0-8923-7D5D-8D7E-C60A19A07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D56E-369B-4EF5-817B-ED03589F4F0D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253D2-8FC8-A7AF-9C64-7A353CEA9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81EEF-53AC-4156-77CA-7053C77AA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99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E3AB-3661-7C46-2470-08BB5E467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F75729-0C13-2DA6-4803-5253672BB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FCA3B-8CDA-FEE6-19CF-BE3CEBF6E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CDA9-A2D6-43F9-A536-7090B20632A3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CE26A-806A-D54A-3F50-F148E40B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0D6AB-8C3A-F6E8-BA04-32F3C25B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53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266280-D9D0-2D09-2C55-5880A9FE2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29E3D4-701A-52CC-BAE1-35AC2598A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07348-99DE-B045-EF4D-9E240F97C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B62DD-24B6-40FF-98BC-C2CD309F6717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AB47C-177C-6BA6-4799-C96B33DF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4C7D9-CAE8-DCA9-BDD4-7C9FB3920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6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0CDDF-928A-A7EB-40B0-44935C835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33CD6-A346-9B25-F915-1B343ADA8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D1C1E-636B-03B8-63E1-62A2C59A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10BD-F03A-42A7-B4D4-3B9763E31898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21395-105C-FD09-51A7-D298A5D50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B9923-C8FC-BA0F-3093-F475AE29B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40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6F0EC-36EB-4A9E-3113-EB29C2C32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F2E6A-A479-71AF-00F7-28ED82C80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F3A64-4216-FB69-D593-7233C0E93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BB38-7A3F-4120-B535-8B7F72D901DD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2637A-4563-2817-22B1-B6DF78FC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322EA-1C23-40EA-B287-0AC0E8E9F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8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BFBB-20FA-ED31-6AAD-25E154A1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6A0ED-E48C-6420-3DCC-643C530C6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5904A-3F14-92C3-9CE7-0867F85C5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3F949-4110-680C-825F-26F617BA5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5802-65A6-4ED7-A458-BA0408324497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35ED3-476F-5E28-A21C-4004063E8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5F329-766B-DADC-1F3C-B68F6B76D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6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278F-A4B1-7DB7-6C6F-BE4DF5FE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457E1-7921-E3CF-02F5-2A797F7D4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7A263-E7C6-C04B-59B5-8D753D111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1D1640-CC2E-9E13-02D1-3D9EBCB88A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CB4EAC-3984-079B-8F6A-9F753FF12F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FD7B3A-8F10-C936-BA65-2D50E568A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BE7E-5289-465C-92E2-1CFE3BE3A708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6BBB3F-8588-EFE1-9812-FBA595FA7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68B15C-62F7-3E37-9109-AEBB2AC1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4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E39C4-9B79-7453-E0F5-82ACA3F9D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A102E6-DFD5-BF12-AE7E-61CCC8F09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675C-E2F9-4E1A-A19C-BFCA21C4CF1D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0AEFA7-07A0-B80F-D1E4-E155A929D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E7B8A-EFC5-C19E-93B8-0F7F19C1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34AE10-10ED-4A52-A919-8ADF44D60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607B-B80A-4197-BB30-CA801B3190EF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155603-9B94-7C12-E42F-4A957AA5B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40115-AF77-B975-A0A9-5D04D7DC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0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3DDFF-3615-841B-BA63-463748827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038D8-FDC6-48DB-04A2-7C68EE4DD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F46206-49D8-9A5B-65FD-7A8240FCD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65956-21F8-30DA-88A6-7004EAA66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B409-F90E-486B-8A41-1486DB3CCA67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B77A2-609C-A720-A7CA-E2E3DAC2C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94D64-6FFF-F05B-8CE5-04F093D5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1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B200B-D391-BAF4-8CAA-2ADC97AB5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6D7D5B-9E3C-0344-0468-F3CE6A0C47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1474E1-B266-3542-11A4-499975E28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D9CD4-3D8E-80C1-A95B-E61ABA318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9039B-9DB6-47D3-8188-69C702A3B791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39892-7BAA-12E6-28A5-5505A83B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82016-4FF7-8086-077E-FBCA418F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3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8CE31D-928B-2154-4333-7F81093C7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05A319-06C5-1FCC-D9E5-44F047EBE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CBE0B-A366-E4DF-C22B-F609A99F3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5596D-0909-4528-84DA-D8695E34261D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E8278-7793-42C0-6467-E9FAFC861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EuroSys 2023, ROME, May 10th,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32A4-F144-DFF9-9E77-10FEB87B99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3D03D-6458-4501-9CF3-F369132C97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72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iaoning.ding@njit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B9F1E-E30C-EDFD-7534-582A2BE54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0363" y="136525"/>
            <a:ext cx="10111273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 Making Dynamic Page Coalescing Effective on Virtualized Clouds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FC64D-91D7-0EEA-4AA6-2B185EA87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" y="4196838"/>
            <a:ext cx="11953875" cy="2387600"/>
          </a:xfrm>
        </p:spPr>
        <p:txBody>
          <a:bodyPr>
            <a:normAutofit lnSpcReduction="10000"/>
          </a:bodyPr>
          <a:lstStyle/>
          <a:p>
            <a:endParaRPr lang="en-US" sz="2800" dirty="0"/>
          </a:p>
          <a:p>
            <a:r>
              <a:rPr lang="en-US" sz="2800" dirty="0"/>
              <a:t>Weiwei Jia (URI),  Jiyuan Zhang (NJIT) </a:t>
            </a:r>
            <a:r>
              <a:rPr lang="en-US" sz="2800" dirty="0" err="1"/>
              <a:t>Jianchen</a:t>
            </a:r>
            <a:r>
              <a:rPr lang="en-US" sz="2800" dirty="0"/>
              <a:t> Shan (Hofstra)</a:t>
            </a:r>
          </a:p>
          <a:p>
            <a:r>
              <a:rPr lang="en-US" sz="2800" dirty="0"/>
              <a:t>  Xiaoning Ding (NJIT, </a:t>
            </a:r>
            <a:r>
              <a:rPr lang="en-US" sz="2800" dirty="0">
                <a:hlinkClick r:id="rId2"/>
              </a:rPr>
              <a:t>xiaoning.ding@njit.edu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600" dirty="0"/>
              <a:t>University of Rhode Island      New Jersey Institute of Technology    Hofstra University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BC9142-8CD4-1084-1B29-9AF66D0EA8CB}"/>
              </a:ext>
            </a:extLst>
          </p:cNvPr>
          <p:cNvSpPr txBox="1"/>
          <p:nvPr/>
        </p:nvSpPr>
        <p:spPr>
          <a:xfrm>
            <a:off x="2043585" y="3154408"/>
            <a:ext cx="831961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/>
              <a:t>Keywords: </a:t>
            </a:r>
            <a:r>
              <a:rPr lang="en-US" sz="2800" dirty="0"/>
              <a:t>address translation, TLB, memory-intensive applications, (transparent) huge pages, virtualization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C555D-7FC9-6BFD-8E79-69EB88392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9B0A4-C96F-CA48-9640-2CE60DC5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960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F629-A9BA-0FA6-9E68-2146C695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256"/>
            <a:ext cx="11254273" cy="719362"/>
          </a:xfrm>
        </p:spPr>
        <p:txBody>
          <a:bodyPr>
            <a:normAutofit fontScale="90000"/>
          </a:bodyPr>
          <a:lstStyle/>
          <a:p>
            <a:r>
              <a:rPr lang="en-US" dirty="0"/>
              <a:t>Address translation with TLB on virtualized platforms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F885C8-EEA2-C309-990B-6438F0E387E4}"/>
              </a:ext>
            </a:extLst>
          </p:cNvPr>
          <p:cNvGrpSpPr/>
          <p:nvPr/>
        </p:nvGrpSpPr>
        <p:grpSpPr>
          <a:xfrm rot="5400000">
            <a:off x="3870519" y="129754"/>
            <a:ext cx="632128" cy="2122651"/>
            <a:chOff x="645752" y="1146474"/>
            <a:chExt cx="632128" cy="21226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8F48D1F-7437-2634-3525-FD94EBD78B47}"/>
                </a:ext>
              </a:extLst>
            </p:cNvPr>
            <p:cNvSpPr/>
            <p:nvPr/>
          </p:nvSpPr>
          <p:spPr>
            <a:xfrm>
              <a:off x="645752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4ECD480-2DB0-252A-7A33-1EF6DDBCC3F8}"/>
                </a:ext>
              </a:extLst>
            </p:cNvPr>
            <p:cNvGrpSpPr/>
            <p:nvPr/>
          </p:nvGrpSpPr>
          <p:grpSpPr>
            <a:xfrm>
              <a:off x="771828" y="1546991"/>
              <a:ext cx="379977" cy="1321616"/>
              <a:chOff x="1073231" y="2640830"/>
              <a:chExt cx="493839" cy="132161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46BD5517-CB0C-7BCF-6C63-D1FDB1FE8AD6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B0F1366-7925-5049-CA36-8DC790E4503E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881D3862-B64F-1771-41AC-62E3DFFB6983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9911202-2D82-449C-51A3-50F8AB739021}"/>
              </a:ext>
            </a:extLst>
          </p:cNvPr>
          <p:cNvSpPr txBox="1"/>
          <p:nvPr/>
        </p:nvSpPr>
        <p:spPr>
          <a:xfrm>
            <a:off x="918782" y="2578023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B73621-C2F2-0126-E843-D8BD5974605C}"/>
              </a:ext>
            </a:extLst>
          </p:cNvPr>
          <p:cNvGrpSpPr/>
          <p:nvPr/>
        </p:nvGrpSpPr>
        <p:grpSpPr>
          <a:xfrm rot="5400000">
            <a:off x="3841741" y="719505"/>
            <a:ext cx="689683" cy="2622400"/>
            <a:chOff x="1503042" y="1327679"/>
            <a:chExt cx="1456573" cy="1760240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E28CF2F-77AA-6928-3603-3B938760C35B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DF765DB-D22B-1CE9-8ED5-20891FB98DD7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CBDF40A-2D2C-5E3F-A410-30B5DBB6868C}"/>
              </a:ext>
            </a:extLst>
          </p:cNvPr>
          <p:cNvGrpSpPr/>
          <p:nvPr/>
        </p:nvGrpSpPr>
        <p:grpSpPr>
          <a:xfrm rot="5400000">
            <a:off x="3870519" y="1789912"/>
            <a:ext cx="632128" cy="2122651"/>
            <a:chOff x="3032729" y="1146474"/>
            <a:chExt cx="632128" cy="212265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F99AAEA-F3F5-633D-F3A2-81B1B27A10C9}"/>
                </a:ext>
              </a:extLst>
            </p:cNvPr>
            <p:cNvSpPr/>
            <p:nvPr/>
          </p:nvSpPr>
          <p:spPr>
            <a:xfrm>
              <a:off x="3032729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E00570A-CA35-0DC6-13A9-90660C3EF75F}"/>
                </a:ext>
              </a:extLst>
            </p:cNvPr>
            <p:cNvGrpSpPr/>
            <p:nvPr/>
          </p:nvGrpSpPr>
          <p:grpSpPr>
            <a:xfrm>
              <a:off x="3158805" y="1546991"/>
              <a:ext cx="379977" cy="1321616"/>
              <a:chOff x="1073231" y="2640830"/>
              <a:chExt cx="493839" cy="1321616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AEE85B5-47DB-8550-8273-590FEBCA0B70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40F256ED-222C-4D80-8EC2-28D8F8A7B81B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3C1523D3-5159-1F75-451D-626E91CB4009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DBC7BD8-CB9C-8C74-792F-CABF636D3DC6}"/>
              </a:ext>
            </a:extLst>
          </p:cNvPr>
          <p:cNvSpPr txBox="1"/>
          <p:nvPr/>
        </p:nvSpPr>
        <p:spPr>
          <a:xfrm>
            <a:off x="1152740" y="938093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B2FEDB5-B324-9961-1B90-B7F19949264A}"/>
              </a:ext>
            </a:extLst>
          </p:cNvPr>
          <p:cNvSpPr txBox="1"/>
          <p:nvPr/>
        </p:nvSpPr>
        <p:spPr>
          <a:xfrm>
            <a:off x="9341037" y="899235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838B088-A10A-7744-AAF4-D948AD2BA1FE}"/>
              </a:ext>
            </a:extLst>
          </p:cNvPr>
          <p:cNvGrpSpPr/>
          <p:nvPr/>
        </p:nvGrpSpPr>
        <p:grpSpPr>
          <a:xfrm rot="16200000" flipH="1">
            <a:off x="7466778" y="-20955"/>
            <a:ext cx="476327" cy="2437620"/>
            <a:chOff x="663766" y="3874690"/>
            <a:chExt cx="476327" cy="243762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33EBEC-3EB9-1BDE-0A74-8FC3AFF2D0A7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8EEB2BE-233A-CEA8-03A5-82ECC9275EE4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C9EC7344-0C0D-0C2D-65B0-6471251F1431}"/>
              </a:ext>
            </a:extLst>
          </p:cNvPr>
          <p:cNvSpPr txBox="1"/>
          <p:nvPr/>
        </p:nvSpPr>
        <p:spPr>
          <a:xfrm flipH="1">
            <a:off x="6532304" y="991644"/>
            <a:ext cx="1628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 #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E2AC28D-6E97-88C6-6823-762276ACC7BC}"/>
              </a:ext>
            </a:extLst>
          </p:cNvPr>
          <p:cNvSpPr txBox="1"/>
          <p:nvPr/>
        </p:nvSpPr>
        <p:spPr>
          <a:xfrm flipH="1">
            <a:off x="8132049" y="992902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BE5C52B-8980-8D75-E583-E95AB9EC7BAD}"/>
              </a:ext>
            </a:extLst>
          </p:cNvPr>
          <p:cNvGrpSpPr/>
          <p:nvPr/>
        </p:nvGrpSpPr>
        <p:grpSpPr>
          <a:xfrm rot="5400000">
            <a:off x="5502172" y="2931739"/>
            <a:ext cx="3701569" cy="1445081"/>
            <a:chOff x="1503042" y="1327679"/>
            <a:chExt cx="1456573" cy="1760240"/>
          </a:xfrm>
        </p:grpSpPr>
        <p:sp>
          <p:nvSpPr>
            <p:cNvPr id="59" name="Arrow: Right 58">
              <a:extLst>
                <a:ext uri="{FF2B5EF4-FFF2-40B4-BE49-F238E27FC236}">
                  <a16:creationId xmlns:a16="http://schemas.microsoft.com/office/drawing/2014/main" id="{58A8AAAF-5CED-5793-7F5E-E0B50F80C22F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7C9E261-5BEB-D09C-D3C6-C010B9CABCA7}"/>
                </a:ext>
              </a:extLst>
            </p:cNvPr>
            <p:cNvSpPr txBox="1"/>
            <p:nvPr/>
          </p:nvSpPr>
          <p:spPr>
            <a:xfrm rot="16200000">
              <a:off x="1953120" y="1863132"/>
              <a:ext cx="1198943" cy="77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TLB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7876410-C957-0B88-D52E-F31A64EE3822}"/>
              </a:ext>
            </a:extLst>
          </p:cNvPr>
          <p:cNvGrpSpPr/>
          <p:nvPr/>
        </p:nvGrpSpPr>
        <p:grpSpPr>
          <a:xfrm rot="5400000">
            <a:off x="3891233" y="3364753"/>
            <a:ext cx="632128" cy="2122651"/>
            <a:chOff x="645752" y="1146474"/>
            <a:chExt cx="632128" cy="2122651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AC8CE36B-7D90-8F30-147D-3883532D2BD5}"/>
                </a:ext>
              </a:extLst>
            </p:cNvPr>
            <p:cNvSpPr/>
            <p:nvPr/>
          </p:nvSpPr>
          <p:spPr>
            <a:xfrm>
              <a:off x="645752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6A1E13A9-3352-8FAA-23F5-D25E6B664D9C}"/>
                </a:ext>
              </a:extLst>
            </p:cNvPr>
            <p:cNvGrpSpPr/>
            <p:nvPr/>
          </p:nvGrpSpPr>
          <p:grpSpPr>
            <a:xfrm>
              <a:off x="771828" y="1546991"/>
              <a:ext cx="379977" cy="1321616"/>
              <a:chOff x="1073231" y="2640830"/>
              <a:chExt cx="493839" cy="1321616"/>
            </a:xfrm>
          </p:grpSpPr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id="{192278E8-64BD-DBCF-83F0-1024031404E8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id="{C5D7EFBE-1BA4-D806-378F-7EE5DE28A198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982FA74C-EA2E-D2FE-855F-1B9C07A3F2A7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08612527-EE96-57BC-B480-3D56CCD6AD6E}"/>
              </a:ext>
            </a:extLst>
          </p:cNvPr>
          <p:cNvSpPr txBox="1"/>
          <p:nvPr/>
        </p:nvSpPr>
        <p:spPr>
          <a:xfrm>
            <a:off x="939496" y="5813022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7ADDB64-4168-E0DB-24ED-33B02BFD1AC9}"/>
              </a:ext>
            </a:extLst>
          </p:cNvPr>
          <p:cNvGrpSpPr/>
          <p:nvPr/>
        </p:nvGrpSpPr>
        <p:grpSpPr>
          <a:xfrm rot="5400000">
            <a:off x="3862455" y="3954504"/>
            <a:ext cx="689683" cy="2622400"/>
            <a:chOff x="1503042" y="1327679"/>
            <a:chExt cx="1456573" cy="1760240"/>
          </a:xfrm>
        </p:grpSpPr>
        <p:sp>
          <p:nvSpPr>
            <p:cNvPr id="69" name="Arrow: Right 68">
              <a:extLst>
                <a:ext uri="{FF2B5EF4-FFF2-40B4-BE49-F238E27FC236}">
                  <a16:creationId xmlns:a16="http://schemas.microsoft.com/office/drawing/2014/main" id="{70ACA590-1801-72C9-4D97-EB51ED3A99BF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8DA4E99-9213-8D52-099D-5729650E2185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ECD6F5D-560B-9E58-AAF8-A903B0ECA9EA}"/>
              </a:ext>
            </a:extLst>
          </p:cNvPr>
          <p:cNvGrpSpPr/>
          <p:nvPr/>
        </p:nvGrpSpPr>
        <p:grpSpPr>
          <a:xfrm rot="5400000">
            <a:off x="3891233" y="5024911"/>
            <a:ext cx="632128" cy="2122651"/>
            <a:chOff x="3032729" y="1146474"/>
            <a:chExt cx="632128" cy="2122651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E5981865-DAA4-DE5B-46D8-FB6E3E575918}"/>
                </a:ext>
              </a:extLst>
            </p:cNvPr>
            <p:cNvSpPr/>
            <p:nvPr/>
          </p:nvSpPr>
          <p:spPr>
            <a:xfrm>
              <a:off x="3032729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DB0AE3E9-7ACA-5AEF-15C7-24516B0398D5}"/>
                </a:ext>
              </a:extLst>
            </p:cNvPr>
            <p:cNvGrpSpPr/>
            <p:nvPr/>
          </p:nvGrpSpPr>
          <p:grpSpPr>
            <a:xfrm>
              <a:off x="3158805" y="1546991"/>
              <a:ext cx="379977" cy="1321616"/>
              <a:chOff x="1073231" y="2640830"/>
              <a:chExt cx="493839" cy="1321616"/>
            </a:xfrm>
          </p:grpSpPr>
          <p:sp>
            <p:nvSpPr>
              <p:cNvPr id="74" name="Rectangle: Rounded Corners 73">
                <a:extLst>
                  <a:ext uri="{FF2B5EF4-FFF2-40B4-BE49-F238E27FC236}">
                    <a16:creationId xmlns:a16="http://schemas.microsoft.com/office/drawing/2014/main" id="{46E54EC9-0D42-04D4-D239-9EEB2D675DC6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75" name="Rectangle: Rounded Corners 74">
                <a:extLst>
                  <a:ext uri="{FF2B5EF4-FFF2-40B4-BE49-F238E27FC236}">
                    <a16:creationId xmlns:a16="http://schemas.microsoft.com/office/drawing/2014/main" id="{1DC2621A-1A1F-7F68-5101-258259E463AE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76" name="Rectangle: Rounded Corners 75">
                <a:extLst>
                  <a:ext uri="{FF2B5EF4-FFF2-40B4-BE49-F238E27FC236}">
                    <a16:creationId xmlns:a16="http://schemas.microsoft.com/office/drawing/2014/main" id="{EF19B5ED-F094-4877-BA81-93C556FEEDAE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F580EAB1-E373-DBFB-9DD0-81E156930011}"/>
              </a:ext>
            </a:extLst>
          </p:cNvPr>
          <p:cNvSpPr txBox="1"/>
          <p:nvPr/>
        </p:nvSpPr>
        <p:spPr>
          <a:xfrm>
            <a:off x="1173454" y="4173092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768FB98-F270-4651-C74F-AF1F0259FB92}"/>
              </a:ext>
            </a:extLst>
          </p:cNvPr>
          <p:cNvSpPr txBox="1"/>
          <p:nvPr/>
        </p:nvSpPr>
        <p:spPr>
          <a:xfrm>
            <a:off x="9449304" y="5841415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8083733-F682-CA9C-8816-F5999D444B37}"/>
              </a:ext>
            </a:extLst>
          </p:cNvPr>
          <p:cNvGrpSpPr/>
          <p:nvPr/>
        </p:nvGrpSpPr>
        <p:grpSpPr>
          <a:xfrm rot="16200000" flipH="1">
            <a:off x="7504777" y="4865472"/>
            <a:ext cx="476327" cy="2437620"/>
            <a:chOff x="663766" y="3874690"/>
            <a:chExt cx="476327" cy="2437620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E379670-F867-1A24-FC08-7D7AF76DB151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FEDBA5B2-E1D8-D3F9-FBF7-1189EE783525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2029672B-532C-EA02-D221-F7CB2C7C4C8A}"/>
              </a:ext>
            </a:extLst>
          </p:cNvPr>
          <p:cNvSpPr txBox="1"/>
          <p:nvPr/>
        </p:nvSpPr>
        <p:spPr>
          <a:xfrm>
            <a:off x="6504101" y="5902970"/>
            <a:ext cx="1628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phys. page #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E1C0580-5F63-12B0-1C3C-BC1C82360ED4}"/>
              </a:ext>
            </a:extLst>
          </p:cNvPr>
          <p:cNvSpPr txBox="1"/>
          <p:nvPr/>
        </p:nvSpPr>
        <p:spPr>
          <a:xfrm>
            <a:off x="8190251" y="5935264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C092823-5A5D-ACFC-C3A8-CED5D0B7487C}"/>
              </a:ext>
            </a:extLst>
          </p:cNvPr>
          <p:cNvGrpSpPr/>
          <p:nvPr/>
        </p:nvGrpSpPr>
        <p:grpSpPr>
          <a:xfrm rot="5400000">
            <a:off x="3878728" y="2317368"/>
            <a:ext cx="689684" cy="2622400"/>
            <a:chOff x="1503042" y="1327679"/>
            <a:chExt cx="1456573" cy="1760240"/>
          </a:xfrm>
        </p:grpSpPr>
        <p:sp>
          <p:nvSpPr>
            <p:cNvPr id="22" name="Arrow: Right 21">
              <a:extLst>
                <a:ext uri="{FF2B5EF4-FFF2-40B4-BE49-F238E27FC236}">
                  <a16:creationId xmlns:a16="http://schemas.microsoft.com/office/drawing/2014/main" id="{154211DD-965C-35C5-4FA0-278BF6B81C9C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5D5F9F1-FC01-F2B7-B442-36849B70FC30}"/>
                </a:ext>
              </a:extLst>
            </p:cNvPr>
            <p:cNvSpPr txBox="1"/>
            <p:nvPr/>
          </p:nvSpPr>
          <p:spPr>
            <a:xfrm rot="16200000">
              <a:off x="1686049" y="1511639"/>
              <a:ext cx="1198942" cy="13426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1-to-1 mapping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71CAE8E-9988-F28F-C3F3-24522C5844D5}"/>
              </a:ext>
            </a:extLst>
          </p:cNvPr>
          <p:cNvSpPr txBox="1"/>
          <p:nvPr/>
        </p:nvSpPr>
        <p:spPr>
          <a:xfrm>
            <a:off x="8239992" y="2645216"/>
            <a:ext cx="3731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TLB buffers direct mapping for fast address translation</a:t>
            </a:r>
          </a:p>
        </p:txBody>
      </p:sp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66B6F390-3FB2-03CF-B469-475F3919C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AD253A93-66AF-6117-6E15-15D851113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2B633F3-400F-8C5A-F63E-D7AE4034C082}"/>
              </a:ext>
            </a:extLst>
          </p:cNvPr>
          <p:cNvCxnSpPr>
            <a:cxnSpLocks/>
          </p:cNvCxnSpPr>
          <p:nvPr/>
        </p:nvCxnSpPr>
        <p:spPr>
          <a:xfrm>
            <a:off x="606788" y="3687097"/>
            <a:ext cx="212708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7ACF7D3-4121-FADB-69D1-351A9A3D3B69}"/>
              </a:ext>
            </a:extLst>
          </p:cNvPr>
          <p:cNvSpPr txBox="1"/>
          <p:nvPr/>
        </p:nvSpPr>
        <p:spPr>
          <a:xfrm>
            <a:off x="165786" y="1666202"/>
            <a:ext cx="1143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E3F2585-4B27-9C03-04E6-1B27FC0D1249}"/>
              </a:ext>
            </a:extLst>
          </p:cNvPr>
          <p:cNvSpPr txBox="1"/>
          <p:nvPr/>
        </p:nvSpPr>
        <p:spPr>
          <a:xfrm>
            <a:off x="257159" y="5112039"/>
            <a:ext cx="960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39399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9" grpId="0"/>
      <p:bldP spid="41" grpId="0"/>
      <p:bldP spid="79" grpId="0"/>
      <p:bldP spid="87" grpId="0"/>
      <p:bldP spid="89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F629-A9BA-0FA6-9E68-2146C695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719362"/>
          </a:xfrm>
        </p:spPr>
        <p:txBody>
          <a:bodyPr/>
          <a:lstStyle/>
          <a:p>
            <a:r>
              <a:rPr lang="en-US" dirty="0"/>
              <a:t>Huge page mis-alignment problem explained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911202-2D82-449C-51A3-50F8AB739021}"/>
              </a:ext>
            </a:extLst>
          </p:cNvPr>
          <p:cNvSpPr txBox="1"/>
          <p:nvPr/>
        </p:nvSpPr>
        <p:spPr>
          <a:xfrm>
            <a:off x="918782" y="2578023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B73621-C2F2-0126-E843-D8BD5974605C}"/>
              </a:ext>
            </a:extLst>
          </p:cNvPr>
          <p:cNvGrpSpPr/>
          <p:nvPr/>
        </p:nvGrpSpPr>
        <p:grpSpPr>
          <a:xfrm rot="5400000">
            <a:off x="3841741" y="719505"/>
            <a:ext cx="689683" cy="2622400"/>
            <a:chOff x="1503042" y="1327679"/>
            <a:chExt cx="1456573" cy="1760240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E28CF2F-77AA-6928-3603-3B938760C35B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DF765DB-D22B-1CE9-8ED5-20891FB98DD7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DBC7BD8-CB9C-8C74-792F-CABF636D3DC6}"/>
              </a:ext>
            </a:extLst>
          </p:cNvPr>
          <p:cNvSpPr txBox="1"/>
          <p:nvPr/>
        </p:nvSpPr>
        <p:spPr>
          <a:xfrm>
            <a:off x="1152740" y="938093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8612527-EE96-57BC-B480-3D56CCD6AD6E}"/>
              </a:ext>
            </a:extLst>
          </p:cNvPr>
          <p:cNvSpPr txBox="1"/>
          <p:nvPr/>
        </p:nvSpPr>
        <p:spPr>
          <a:xfrm>
            <a:off x="939496" y="5813022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7ADDB64-4168-E0DB-24ED-33B02BFD1AC9}"/>
              </a:ext>
            </a:extLst>
          </p:cNvPr>
          <p:cNvGrpSpPr/>
          <p:nvPr/>
        </p:nvGrpSpPr>
        <p:grpSpPr>
          <a:xfrm rot="5400000">
            <a:off x="3862454" y="4004278"/>
            <a:ext cx="689683" cy="2622400"/>
            <a:chOff x="1503042" y="1327679"/>
            <a:chExt cx="1456573" cy="1760240"/>
          </a:xfrm>
        </p:grpSpPr>
        <p:sp>
          <p:nvSpPr>
            <p:cNvPr id="69" name="Arrow: Right 68">
              <a:extLst>
                <a:ext uri="{FF2B5EF4-FFF2-40B4-BE49-F238E27FC236}">
                  <a16:creationId xmlns:a16="http://schemas.microsoft.com/office/drawing/2014/main" id="{70ACA590-1801-72C9-4D97-EB51ED3A99BF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8DA4E99-9213-8D52-099D-5729650E2185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F580EAB1-E373-DBFB-9DD0-81E156930011}"/>
              </a:ext>
            </a:extLst>
          </p:cNvPr>
          <p:cNvSpPr txBox="1"/>
          <p:nvPr/>
        </p:nvSpPr>
        <p:spPr>
          <a:xfrm>
            <a:off x="1173454" y="4173092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78EE672-F5B1-AE55-7BD2-001C18349944}"/>
              </a:ext>
            </a:extLst>
          </p:cNvPr>
          <p:cNvGrpSpPr/>
          <p:nvPr/>
        </p:nvGrpSpPr>
        <p:grpSpPr>
          <a:xfrm rot="16200000">
            <a:off x="3928218" y="180769"/>
            <a:ext cx="632128" cy="2122651"/>
            <a:chOff x="1435880" y="954506"/>
            <a:chExt cx="632128" cy="2122651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9D14C02-C3A0-4883-73D1-0AFCF1F9FA16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DA5293B-885E-9FFA-4FC7-99D35F9BE8E1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1215BD5-F753-F6EA-7353-C48F38BA7A79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8E156B05-8DB4-FEB1-584C-5CA0EE296339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0EE70F8-56C5-FFFD-08E9-7548546CF6B0}"/>
              </a:ext>
            </a:extLst>
          </p:cNvPr>
          <p:cNvGrpSpPr/>
          <p:nvPr/>
        </p:nvGrpSpPr>
        <p:grpSpPr>
          <a:xfrm rot="16200000">
            <a:off x="3870518" y="1761098"/>
            <a:ext cx="632128" cy="2122651"/>
            <a:chOff x="1435880" y="954506"/>
            <a:chExt cx="632128" cy="212265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143AF1-1156-CD1B-C083-E5792F02E945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86B583DD-DFFF-08B6-79DB-48A04D823677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697EA35D-C9B8-4065-0149-583FBE9EDFFB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873A0D40-3BB4-BEA5-A1DB-AF0B00031C6D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19F2A6B-3FE7-8B83-5B37-E85886334A28}"/>
              </a:ext>
            </a:extLst>
          </p:cNvPr>
          <p:cNvGrpSpPr/>
          <p:nvPr/>
        </p:nvGrpSpPr>
        <p:grpSpPr>
          <a:xfrm rot="5400000">
            <a:off x="3928216" y="3415859"/>
            <a:ext cx="632128" cy="2122651"/>
            <a:chOff x="6894598" y="971188"/>
            <a:chExt cx="632128" cy="212265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17410F0-96F1-2A38-4C42-567753F02E6A}"/>
                </a:ext>
              </a:extLst>
            </p:cNvPr>
            <p:cNvSpPr/>
            <p:nvPr/>
          </p:nvSpPr>
          <p:spPr>
            <a:xfrm>
              <a:off x="6894598" y="971188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8EDB0EA8-EDC4-8A37-1D2F-736A9B264584}"/>
                </a:ext>
              </a:extLst>
            </p:cNvPr>
            <p:cNvSpPr/>
            <p:nvPr/>
          </p:nvSpPr>
          <p:spPr>
            <a:xfrm>
              <a:off x="7020674" y="1098991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A108581F-615D-C71C-B563-574076BEBE4C}"/>
                </a:ext>
              </a:extLst>
            </p:cNvPr>
            <p:cNvSpPr/>
            <p:nvPr/>
          </p:nvSpPr>
          <p:spPr>
            <a:xfrm>
              <a:off x="7020674" y="1888929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853CAA42-96DA-E459-82F2-B0EE477550F0}"/>
                </a:ext>
              </a:extLst>
            </p:cNvPr>
            <p:cNvSpPr/>
            <p:nvPr/>
          </p:nvSpPr>
          <p:spPr>
            <a:xfrm>
              <a:off x="7020674" y="267886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5857F8C5-7CAA-A7DF-90CE-7C0D5574349C}"/>
                </a:ext>
              </a:extLst>
            </p:cNvPr>
            <p:cNvSpPr/>
            <p:nvPr/>
          </p:nvSpPr>
          <p:spPr>
            <a:xfrm>
              <a:off x="7020674" y="1493960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8B7DE636-1A8F-16B2-7266-418DDA7908D4}"/>
                </a:ext>
              </a:extLst>
            </p:cNvPr>
            <p:cNvSpPr/>
            <p:nvPr/>
          </p:nvSpPr>
          <p:spPr>
            <a:xfrm>
              <a:off x="7020674" y="2283898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8C6772A-DCDB-ADB3-9BB2-0184E89714DE}"/>
              </a:ext>
            </a:extLst>
          </p:cNvPr>
          <p:cNvGrpSpPr/>
          <p:nvPr/>
        </p:nvGrpSpPr>
        <p:grpSpPr>
          <a:xfrm rot="5400000">
            <a:off x="3979791" y="5092445"/>
            <a:ext cx="632128" cy="2122651"/>
            <a:chOff x="6894598" y="971188"/>
            <a:chExt cx="632128" cy="2122651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F08459A-756F-F942-8F3A-ECF8883E6457}"/>
                </a:ext>
              </a:extLst>
            </p:cNvPr>
            <p:cNvSpPr/>
            <p:nvPr/>
          </p:nvSpPr>
          <p:spPr>
            <a:xfrm>
              <a:off x="6894598" y="971188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CFFE8C57-77C1-65F7-A786-EE335A52575F}"/>
                </a:ext>
              </a:extLst>
            </p:cNvPr>
            <p:cNvSpPr/>
            <p:nvPr/>
          </p:nvSpPr>
          <p:spPr>
            <a:xfrm>
              <a:off x="7020674" y="1098991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7C19060B-4C9B-D97D-3A58-6C6CC2A5C815}"/>
                </a:ext>
              </a:extLst>
            </p:cNvPr>
            <p:cNvSpPr/>
            <p:nvPr/>
          </p:nvSpPr>
          <p:spPr>
            <a:xfrm>
              <a:off x="7020674" y="1888929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E82B8580-5DE2-285F-4C33-4DA4821DC671}"/>
                </a:ext>
              </a:extLst>
            </p:cNvPr>
            <p:cNvSpPr/>
            <p:nvPr/>
          </p:nvSpPr>
          <p:spPr>
            <a:xfrm>
              <a:off x="7020674" y="267886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8AB1F55F-05D7-35B9-13D2-25DAAC36490F}"/>
                </a:ext>
              </a:extLst>
            </p:cNvPr>
            <p:cNvSpPr/>
            <p:nvPr/>
          </p:nvSpPr>
          <p:spPr>
            <a:xfrm>
              <a:off x="7020674" y="1493960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9C6F05E8-AD9A-FE3A-DF93-5527CEE08198}"/>
                </a:ext>
              </a:extLst>
            </p:cNvPr>
            <p:cNvSpPr/>
            <p:nvPr/>
          </p:nvSpPr>
          <p:spPr>
            <a:xfrm>
              <a:off x="7020674" y="2283898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2ED6F6C-5685-EA51-75A0-D20F1F4081F5}"/>
              </a:ext>
            </a:extLst>
          </p:cNvPr>
          <p:cNvSpPr txBox="1"/>
          <p:nvPr/>
        </p:nvSpPr>
        <p:spPr>
          <a:xfrm>
            <a:off x="9341037" y="899235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8BD030-07B9-CAED-1C2B-EE47E8D65812}"/>
              </a:ext>
            </a:extLst>
          </p:cNvPr>
          <p:cNvSpPr txBox="1"/>
          <p:nvPr/>
        </p:nvSpPr>
        <p:spPr>
          <a:xfrm>
            <a:off x="9341037" y="2606416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CE321DB-FFDC-1458-C7D6-664D5DCF4C64}"/>
              </a:ext>
            </a:extLst>
          </p:cNvPr>
          <p:cNvGrpSpPr/>
          <p:nvPr/>
        </p:nvGrpSpPr>
        <p:grpSpPr>
          <a:xfrm rot="16200000" flipH="1">
            <a:off x="7464811" y="-22923"/>
            <a:ext cx="480262" cy="2437620"/>
            <a:chOff x="659831" y="3874690"/>
            <a:chExt cx="480262" cy="2437620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3821A476-0357-0F42-440D-A1272A693346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C61C83E-310B-C129-22A9-B6BAA6AC9A0B}"/>
                </a:ext>
              </a:extLst>
            </p:cNvPr>
            <p:cNvCxnSpPr>
              <a:cxnSpLocks/>
            </p:cNvCxnSpPr>
            <p:nvPr/>
          </p:nvCxnSpPr>
          <p:spPr>
            <a:xfrm>
              <a:off x="659831" y="5142567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3C34F0FF-E2AF-096F-8D39-BFF541907E31}"/>
              </a:ext>
            </a:extLst>
          </p:cNvPr>
          <p:cNvSpPr txBox="1"/>
          <p:nvPr/>
        </p:nvSpPr>
        <p:spPr>
          <a:xfrm flipH="1">
            <a:off x="6493583" y="953527"/>
            <a:ext cx="1260423" cy="53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virt. huge</a:t>
            </a:r>
          </a:p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79A2120-C623-773B-569B-A317E4537134}"/>
              </a:ext>
            </a:extLst>
          </p:cNvPr>
          <p:cNvSpPr txBox="1"/>
          <p:nvPr/>
        </p:nvSpPr>
        <p:spPr>
          <a:xfrm>
            <a:off x="6450945" y="2582197"/>
            <a:ext cx="1313578" cy="53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phys.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E29A8E7-89BE-B9E3-77BB-00EA08EE6518}"/>
              </a:ext>
            </a:extLst>
          </p:cNvPr>
          <p:cNvSpPr txBox="1"/>
          <p:nvPr/>
        </p:nvSpPr>
        <p:spPr>
          <a:xfrm flipH="1">
            <a:off x="7908567" y="1023171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778F4FBD-2A44-9D8B-47AB-502D9E74902F}"/>
              </a:ext>
            </a:extLst>
          </p:cNvPr>
          <p:cNvGrpSpPr/>
          <p:nvPr/>
        </p:nvGrpSpPr>
        <p:grpSpPr>
          <a:xfrm rot="5400000">
            <a:off x="6957855" y="1308164"/>
            <a:ext cx="689683" cy="1445081"/>
            <a:chOff x="1503042" y="1327679"/>
            <a:chExt cx="1456573" cy="1760240"/>
          </a:xfrm>
        </p:grpSpPr>
        <p:sp>
          <p:nvSpPr>
            <p:cNvPr id="94" name="Arrow: Right 93">
              <a:extLst>
                <a:ext uri="{FF2B5EF4-FFF2-40B4-BE49-F238E27FC236}">
                  <a16:creationId xmlns:a16="http://schemas.microsoft.com/office/drawing/2014/main" id="{DFD01720-47CF-5434-F2BE-E63DE5A8A089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A3727ABD-54C0-F53B-748C-05214F5624F9}"/>
                </a:ext>
              </a:extLst>
            </p:cNvPr>
            <p:cNvSpPr txBox="1"/>
            <p:nvPr/>
          </p:nvSpPr>
          <p:spPr>
            <a:xfrm rot="16200000">
              <a:off x="1539612" y="1796015"/>
              <a:ext cx="1198942" cy="77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TLB</a:t>
              </a: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38E76674-2827-C484-760E-1A4F594B6C2F}"/>
              </a:ext>
            </a:extLst>
          </p:cNvPr>
          <p:cNvSpPr txBox="1"/>
          <p:nvPr/>
        </p:nvSpPr>
        <p:spPr>
          <a:xfrm>
            <a:off x="9341037" y="4255531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37F420F-5238-B61F-106E-B81E059D5811}"/>
              </a:ext>
            </a:extLst>
          </p:cNvPr>
          <p:cNvSpPr txBox="1"/>
          <p:nvPr/>
        </p:nvSpPr>
        <p:spPr>
          <a:xfrm>
            <a:off x="9341037" y="5962712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BBE8660A-E9BF-2BFC-1AD4-5E8043E6EE0E}"/>
              </a:ext>
            </a:extLst>
          </p:cNvPr>
          <p:cNvGrpSpPr/>
          <p:nvPr/>
        </p:nvGrpSpPr>
        <p:grpSpPr>
          <a:xfrm rot="16200000" flipH="1">
            <a:off x="7487492" y="3335341"/>
            <a:ext cx="476327" cy="2437620"/>
            <a:chOff x="663766" y="3874690"/>
            <a:chExt cx="476327" cy="2437620"/>
          </a:xfrm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8FBFA58A-764D-12AC-D2AE-ED7FF6106BB1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14C2B01D-075E-26BC-10EB-D5A1FC7BB846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2D2A0B4E-5996-3574-AD92-DB0F4571CA83}"/>
              </a:ext>
            </a:extLst>
          </p:cNvPr>
          <p:cNvGrpSpPr/>
          <p:nvPr/>
        </p:nvGrpSpPr>
        <p:grpSpPr>
          <a:xfrm rot="16200000" flipH="1">
            <a:off x="7504777" y="4986769"/>
            <a:ext cx="476327" cy="2437620"/>
            <a:chOff x="663766" y="3874690"/>
            <a:chExt cx="476327" cy="2437620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77E85890-57E3-670F-4B16-D3E86934B84D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3E6DC7F6-49A6-896B-0EA4-DCEC89E6ADA2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653C3EB8-8D26-C286-C3DC-FD7AE1DEAA3F}"/>
              </a:ext>
            </a:extLst>
          </p:cNvPr>
          <p:cNvSpPr txBox="1"/>
          <p:nvPr/>
        </p:nvSpPr>
        <p:spPr>
          <a:xfrm flipH="1">
            <a:off x="6379041" y="4347940"/>
            <a:ext cx="18972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virt. </a:t>
            </a:r>
            <a:r>
              <a:rPr lang="en-US" sz="2000" b="1" spc="-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lang="en-US"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0AAC8B5-9528-85E3-A5C1-7774FEC298B1}"/>
              </a:ext>
            </a:extLst>
          </p:cNvPr>
          <p:cNvSpPr txBox="1"/>
          <p:nvPr/>
        </p:nvSpPr>
        <p:spPr>
          <a:xfrm>
            <a:off x="6396328" y="6024267"/>
            <a:ext cx="19138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phys. base page #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4CB6C04-9ACA-3DD2-1F47-469BEE354C54}"/>
              </a:ext>
            </a:extLst>
          </p:cNvPr>
          <p:cNvSpPr txBox="1"/>
          <p:nvPr/>
        </p:nvSpPr>
        <p:spPr>
          <a:xfrm flipH="1">
            <a:off x="8152763" y="4349198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5DA53FD-0D73-2748-DA55-D786E788555A}"/>
              </a:ext>
            </a:extLst>
          </p:cNvPr>
          <p:cNvSpPr txBox="1"/>
          <p:nvPr/>
        </p:nvSpPr>
        <p:spPr>
          <a:xfrm>
            <a:off x="8190251" y="6056561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CB2C040B-E686-1318-23BA-013C99EA08FB}"/>
              </a:ext>
            </a:extLst>
          </p:cNvPr>
          <p:cNvGrpSpPr/>
          <p:nvPr/>
        </p:nvGrpSpPr>
        <p:grpSpPr>
          <a:xfrm rot="5400000">
            <a:off x="6957854" y="4608711"/>
            <a:ext cx="689683" cy="1445081"/>
            <a:chOff x="1503042" y="1327679"/>
            <a:chExt cx="1456573" cy="1760240"/>
          </a:xfrm>
        </p:grpSpPr>
        <p:sp>
          <p:nvSpPr>
            <p:cNvPr id="110" name="Arrow: Right 109">
              <a:extLst>
                <a:ext uri="{FF2B5EF4-FFF2-40B4-BE49-F238E27FC236}">
                  <a16:creationId xmlns:a16="http://schemas.microsoft.com/office/drawing/2014/main" id="{07A4008C-2200-CAA8-833B-2223F4196F34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06687E33-3E49-4DA1-0184-8AF469664112}"/>
                </a:ext>
              </a:extLst>
            </p:cNvPr>
            <p:cNvSpPr txBox="1"/>
            <p:nvPr/>
          </p:nvSpPr>
          <p:spPr>
            <a:xfrm rot="16200000">
              <a:off x="1539612" y="1796015"/>
              <a:ext cx="1198942" cy="77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TLB</a:t>
              </a: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2596F941-EFBB-7589-6BB0-3B4702AA2A4B}"/>
              </a:ext>
            </a:extLst>
          </p:cNvPr>
          <p:cNvGrpSpPr/>
          <p:nvPr/>
        </p:nvGrpSpPr>
        <p:grpSpPr>
          <a:xfrm rot="16200000" flipH="1">
            <a:off x="7445741" y="1603133"/>
            <a:ext cx="480262" cy="2437620"/>
            <a:chOff x="659831" y="3874690"/>
            <a:chExt cx="480262" cy="2437620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8308F04A-F7BA-F5D7-E89F-38822D11E794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B84D8E41-3440-DF80-FC10-7543E6F8A7B5}"/>
                </a:ext>
              </a:extLst>
            </p:cNvPr>
            <p:cNvCxnSpPr>
              <a:cxnSpLocks/>
            </p:cNvCxnSpPr>
            <p:nvPr/>
          </p:nvCxnSpPr>
          <p:spPr>
            <a:xfrm>
              <a:off x="659831" y="5142567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>
            <a:extLst>
              <a:ext uri="{FF2B5EF4-FFF2-40B4-BE49-F238E27FC236}">
                <a16:creationId xmlns:a16="http://schemas.microsoft.com/office/drawing/2014/main" id="{47626543-0325-346E-7A31-0FB7146197A6}"/>
              </a:ext>
            </a:extLst>
          </p:cNvPr>
          <p:cNvSpPr txBox="1"/>
          <p:nvPr/>
        </p:nvSpPr>
        <p:spPr>
          <a:xfrm flipH="1">
            <a:off x="7889497" y="2649227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118" name="Arrow: Right 117">
            <a:extLst>
              <a:ext uri="{FF2B5EF4-FFF2-40B4-BE49-F238E27FC236}">
                <a16:creationId xmlns:a16="http://schemas.microsoft.com/office/drawing/2014/main" id="{D4F5A7A8-097E-33B9-6F39-E9566D90E7A4}"/>
              </a:ext>
            </a:extLst>
          </p:cNvPr>
          <p:cNvSpPr/>
          <p:nvPr/>
        </p:nvSpPr>
        <p:spPr>
          <a:xfrm rot="5400000">
            <a:off x="6838812" y="2974696"/>
            <a:ext cx="927768" cy="1445081"/>
          </a:xfrm>
          <a:prstGeom prst="rightArrow">
            <a:avLst>
              <a:gd name="adj1" fmla="val 63521"/>
              <a:gd name="adj2" fmla="val 29666"/>
            </a:avLst>
          </a:prstGeom>
          <a:noFill/>
          <a:ln w="412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8E2F4EF-C725-B41C-BDDC-67B34A468DAF}"/>
              </a:ext>
            </a:extLst>
          </p:cNvPr>
          <p:cNvSpPr txBox="1"/>
          <p:nvPr/>
        </p:nvSpPr>
        <p:spPr>
          <a:xfrm>
            <a:off x="6769726" y="3588749"/>
            <a:ext cx="984280" cy="426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026" name="Picture 2" descr="Right arrow of broken line icon, outline style 14505618 Vector Art at  Vecteezy">
            <a:extLst>
              <a:ext uri="{FF2B5EF4-FFF2-40B4-BE49-F238E27FC236}">
                <a16:creationId xmlns:a16="http://schemas.microsoft.com/office/drawing/2014/main" id="{1EE86BC5-C258-B5DC-E58E-8FCC4D56CE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51" b="26999"/>
          <a:stretch/>
        </p:blipFill>
        <p:spPr bwMode="auto">
          <a:xfrm rot="5400000">
            <a:off x="3755976" y="3232990"/>
            <a:ext cx="814637" cy="8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A14994-1EFD-470A-49FD-64363433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A46AE-8B17-DA22-AF2D-1D8BCDDE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848C5E-1FAA-842A-AE0D-D22E9265AE07}"/>
              </a:ext>
            </a:extLst>
          </p:cNvPr>
          <p:cNvCxnSpPr>
            <a:cxnSpLocks/>
          </p:cNvCxnSpPr>
          <p:nvPr/>
        </p:nvCxnSpPr>
        <p:spPr>
          <a:xfrm>
            <a:off x="606788" y="3687097"/>
            <a:ext cx="212708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9E73FA2-7A0C-A777-40F2-9CC8154BEF38}"/>
              </a:ext>
            </a:extLst>
          </p:cNvPr>
          <p:cNvSpPr txBox="1"/>
          <p:nvPr/>
        </p:nvSpPr>
        <p:spPr>
          <a:xfrm>
            <a:off x="165786" y="1666202"/>
            <a:ext cx="1143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7804E-E825-F398-A941-212C81B2B556}"/>
              </a:ext>
            </a:extLst>
          </p:cNvPr>
          <p:cNvSpPr txBox="1"/>
          <p:nvPr/>
        </p:nvSpPr>
        <p:spPr>
          <a:xfrm>
            <a:off x="257159" y="5112039"/>
            <a:ext cx="960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113127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1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86" grpId="0"/>
      <p:bldP spid="88" grpId="0"/>
      <p:bldP spid="90" grpId="0"/>
      <p:bldP spid="96" grpId="0"/>
      <p:bldP spid="97" grpId="0"/>
      <p:bldP spid="104" grpId="0"/>
      <p:bldP spid="105" grpId="0"/>
      <p:bldP spid="106" grpId="0"/>
      <p:bldP spid="107" grpId="0"/>
      <p:bldP spid="116" grpId="0"/>
      <p:bldP spid="118" grpId="0" animBg="1"/>
      <p:bldP spid="118" grpId="1" animBg="1"/>
      <p:bldP spid="1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F629-A9BA-0FA6-9E68-2146C695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78" y="18256"/>
            <a:ext cx="10812622" cy="719362"/>
          </a:xfrm>
        </p:spPr>
        <p:txBody>
          <a:bodyPr>
            <a:normAutofit/>
          </a:bodyPr>
          <a:lstStyle/>
          <a:p>
            <a:r>
              <a:rPr lang="en-US" dirty="0"/>
              <a:t>Solution #1: translate addresses in 2 steps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911202-2D82-449C-51A3-50F8AB739021}"/>
              </a:ext>
            </a:extLst>
          </p:cNvPr>
          <p:cNvSpPr txBox="1"/>
          <p:nvPr/>
        </p:nvSpPr>
        <p:spPr>
          <a:xfrm>
            <a:off x="918782" y="2578023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B73621-C2F2-0126-E843-D8BD5974605C}"/>
              </a:ext>
            </a:extLst>
          </p:cNvPr>
          <p:cNvGrpSpPr/>
          <p:nvPr/>
        </p:nvGrpSpPr>
        <p:grpSpPr>
          <a:xfrm rot="5400000">
            <a:off x="3841741" y="719505"/>
            <a:ext cx="689683" cy="2622400"/>
            <a:chOff x="1503042" y="1327679"/>
            <a:chExt cx="1456573" cy="1760240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E28CF2F-77AA-6928-3603-3B938760C35B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DF765DB-D22B-1CE9-8ED5-20891FB98DD7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DBC7BD8-CB9C-8C74-792F-CABF636D3DC6}"/>
              </a:ext>
            </a:extLst>
          </p:cNvPr>
          <p:cNvSpPr txBox="1"/>
          <p:nvPr/>
        </p:nvSpPr>
        <p:spPr>
          <a:xfrm>
            <a:off x="1152740" y="938093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8612527-EE96-57BC-B480-3D56CCD6AD6E}"/>
              </a:ext>
            </a:extLst>
          </p:cNvPr>
          <p:cNvSpPr txBox="1"/>
          <p:nvPr/>
        </p:nvSpPr>
        <p:spPr>
          <a:xfrm>
            <a:off x="939496" y="5813022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7ADDB64-4168-E0DB-24ED-33B02BFD1AC9}"/>
              </a:ext>
            </a:extLst>
          </p:cNvPr>
          <p:cNvGrpSpPr/>
          <p:nvPr/>
        </p:nvGrpSpPr>
        <p:grpSpPr>
          <a:xfrm rot="5400000">
            <a:off x="3862454" y="4004278"/>
            <a:ext cx="689683" cy="2622400"/>
            <a:chOff x="1503042" y="1327679"/>
            <a:chExt cx="1456573" cy="1760240"/>
          </a:xfrm>
        </p:grpSpPr>
        <p:sp>
          <p:nvSpPr>
            <p:cNvPr id="69" name="Arrow: Right 68">
              <a:extLst>
                <a:ext uri="{FF2B5EF4-FFF2-40B4-BE49-F238E27FC236}">
                  <a16:creationId xmlns:a16="http://schemas.microsoft.com/office/drawing/2014/main" id="{70ACA590-1801-72C9-4D97-EB51ED3A99BF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8DA4E99-9213-8D52-099D-5729650E2185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F580EAB1-E373-DBFB-9DD0-81E156930011}"/>
              </a:ext>
            </a:extLst>
          </p:cNvPr>
          <p:cNvSpPr txBox="1"/>
          <p:nvPr/>
        </p:nvSpPr>
        <p:spPr>
          <a:xfrm>
            <a:off x="1173454" y="4173092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78EE672-F5B1-AE55-7BD2-001C18349944}"/>
              </a:ext>
            </a:extLst>
          </p:cNvPr>
          <p:cNvGrpSpPr/>
          <p:nvPr/>
        </p:nvGrpSpPr>
        <p:grpSpPr>
          <a:xfrm rot="16200000">
            <a:off x="3928218" y="180769"/>
            <a:ext cx="632128" cy="2122651"/>
            <a:chOff x="1435880" y="954506"/>
            <a:chExt cx="632128" cy="2122651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9D14C02-C3A0-4883-73D1-0AFCF1F9FA16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DA5293B-885E-9FFA-4FC7-99D35F9BE8E1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1215BD5-F753-F6EA-7353-C48F38BA7A79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8E156B05-8DB4-FEB1-584C-5CA0EE296339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0EE70F8-56C5-FFFD-08E9-7548546CF6B0}"/>
              </a:ext>
            </a:extLst>
          </p:cNvPr>
          <p:cNvGrpSpPr/>
          <p:nvPr/>
        </p:nvGrpSpPr>
        <p:grpSpPr>
          <a:xfrm rot="16200000">
            <a:off x="3870518" y="1761098"/>
            <a:ext cx="632128" cy="2122651"/>
            <a:chOff x="1435880" y="954506"/>
            <a:chExt cx="632128" cy="212265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143AF1-1156-CD1B-C083-E5792F02E945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86B583DD-DFFF-08B6-79DB-48A04D823677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697EA35D-C9B8-4065-0149-583FBE9EDFFB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873A0D40-3BB4-BEA5-A1DB-AF0B00031C6D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19F2A6B-3FE7-8B83-5B37-E85886334A28}"/>
              </a:ext>
            </a:extLst>
          </p:cNvPr>
          <p:cNvGrpSpPr/>
          <p:nvPr/>
        </p:nvGrpSpPr>
        <p:grpSpPr>
          <a:xfrm rot="5400000">
            <a:off x="3928216" y="3415859"/>
            <a:ext cx="632128" cy="2122651"/>
            <a:chOff x="6894598" y="971188"/>
            <a:chExt cx="632128" cy="212265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17410F0-96F1-2A38-4C42-567753F02E6A}"/>
                </a:ext>
              </a:extLst>
            </p:cNvPr>
            <p:cNvSpPr/>
            <p:nvPr/>
          </p:nvSpPr>
          <p:spPr>
            <a:xfrm>
              <a:off x="6894598" y="971188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8EDB0EA8-EDC4-8A37-1D2F-736A9B264584}"/>
                </a:ext>
              </a:extLst>
            </p:cNvPr>
            <p:cNvSpPr/>
            <p:nvPr/>
          </p:nvSpPr>
          <p:spPr>
            <a:xfrm>
              <a:off x="7020674" y="1098991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A108581F-615D-C71C-B563-574076BEBE4C}"/>
                </a:ext>
              </a:extLst>
            </p:cNvPr>
            <p:cNvSpPr/>
            <p:nvPr/>
          </p:nvSpPr>
          <p:spPr>
            <a:xfrm>
              <a:off x="7020674" y="1888929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853CAA42-96DA-E459-82F2-B0EE477550F0}"/>
                </a:ext>
              </a:extLst>
            </p:cNvPr>
            <p:cNvSpPr/>
            <p:nvPr/>
          </p:nvSpPr>
          <p:spPr>
            <a:xfrm>
              <a:off x="7020674" y="267886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5857F8C5-7CAA-A7DF-90CE-7C0D5574349C}"/>
                </a:ext>
              </a:extLst>
            </p:cNvPr>
            <p:cNvSpPr/>
            <p:nvPr/>
          </p:nvSpPr>
          <p:spPr>
            <a:xfrm>
              <a:off x="7020674" y="1493960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8B7DE636-1A8F-16B2-7266-418DDA7908D4}"/>
                </a:ext>
              </a:extLst>
            </p:cNvPr>
            <p:cNvSpPr/>
            <p:nvPr/>
          </p:nvSpPr>
          <p:spPr>
            <a:xfrm>
              <a:off x="7020674" y="2283898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8C6772A-DCDB-ADB3-9BB2-0184E89714DE}"/>
              </a:ext>
            </a:extLst>
          </p:cNvPr>
          <p:cNvGrpSpPr/>
          <p:nvPr/>
        </p:nvGrpSpPr>
        <p:grpSpPr>
          <a:xfrm rot="5400000">
            <a:off x="3979791" y="5092445"/>
            <a:ext cx="632128" cy="2122651"/>
            <a:chOff x="6894598" y="971188"/>
            <a:chExt cx="632128" cy="2122651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F08459A-756F-F942-8F3A-ECF8883E6457}"/>
                </a:ext>
              </a:extLst>
            </p:cNvPr>
            <p:cNvSpPr/>
            <p:nvPr/>
          </p:nvSpPr>
          <p:spPr>
            <a:xfrm>
              <a:off x="6894598" y="971188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CFFE8C57-77C1-65F7-A786-EE335A52575F}"/>
                </a:ext>
              </a:extLst>
            </p:cNvPr>
            <p:cNvSpPr/>
            <p:nvPr/>
          </p:nvSpPr>
          <p:spPr>
            <a:xfrm>
              <a:off x="7020674" y="1098991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7C19060B-4C9B-D97D-3A58-6C6CC2A5C815}"/>
                </a:ext>
              </a:extLst>
            </p:cNvPr>
            <p:cNvSpPr/>
            <p:nvPr/>
          </p:nvSpPr>
          <p:spPr>
            <a:xfrm>
              <a:off x="7020674" y="1888929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E82B8580-5DE2-285F-4C33-4DA4821DC671}"/>
                </a:ext>
              </a:extLst>
            </p:cNvPr>
            <p:cNvSpPr/>
            <p:nvPr/>
          </p:nvSpPr>
          <p:spPr>
            <a:xfrm>
              <a:off x="7020674" y="267886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8AB1F55F-05D7-35B9-13D2-25DAAC36490F}"/>
                </a:ext>
              </a:extLst>
            </p:cNvPr>
            <p:cNvSpPr/>
            <p:nvPr/>
          </p:nvSpPr>
          <p:spPr>
            <a:xfrm>
              <a:off x="7020674" y="1493960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9C6F05E8-AD9A-FE3A-DF93-5527CEE08198}"/>
                </a:ext>
              </a:extLst>
            </p:cNvPr>
            <p:cNvSpPr/>
            <p:nvPr/>
          </p:nvSpPr>
          <p:spPr>
            <a:xfrm>
              <a:off x="7020674" y="2283898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2ED6F6C-5685-EA51-75A0-D20F1F4081F5}"/>
              </a:ext>
            </a:extLst>
          </p:cNvPr>
          <p:cNvSpPr txBox="1"/>
          <p:nvPr/>
        </p:nvSpPr>
        <p:spPr>
          <a:xfrm>
            <a:off x="9341037" y="899235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8BD030-07B9-CAED-1C2B-EE47E8D65812}"/>
              </a:ext>
            </a:extLst>
          </p:cNvPr>
          <p:cNvSpPr txBox="1"/>
          <p:nvPr/>
        </p:nvSpPr>
        <p:spPr>
          <a:xfrm>
            <a:off x="9341037" y="2606416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CE321DB-FFDC-1458-C7D6-664D5DCF4C64}"/>
              </a:ext>
            </a:extLst>
          </p:cNvPr>
          <p:cNvGrpSpPr/>
          <p:nvPr/>
        </p:nvGrpSpPr>
        <p:grpSpPr>
          <a:xfrm rot="16200000" flipH="1">
            <a:off x="7464811" y="-22923"/>
            <a:ext cx="480262" cy="2437620"/>
            <a:chOff x="659831" y="3874690"/>
            <a:chExt cx="480262" cy="2437620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3821A476-0357-0F42-440D-A1272A693346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C61C83E-310B-C129-22A9-B6BAA6AC9A0B}"/>
                </a:ext>
              </a:extLst>
            </p:cNvPr>
            <p:cNvCxnSpPr>
              <a:cxnSpLocks/>
            </p:cNvCxnSpPr>
            <p:nvPr/>
          </p:nvCxnSpPr>
          <p:spPr>
            <a:xfrm>
              <a:off x="659831" y="5142567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3C34F0FF-E2AF-096F-8D39-BFF541907E31}"/>
              </a:ext>
            </a:extLst>
          </p:cNvPr>
          <p:cNvSpPr txBox="1"/>
          <p:nvPr/>
        </p:nvSpPr>
        <p:spPr>
          <a:xfrm flipH="1">
            <a:off x="6493583" y="953527"/>
            <a:ext cx="1260423" cy="53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virt. huge</a:t>
            </a:r>
          </a:p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79A2120-C623-773B-569B-A317E4537134}"/>
              </a:ext>
            </a:extLst>
          </p:cNvPr>
          <p:cNvSpPr txBox="1"/>
          <p:nvPr/>
        </p:nvSpPr>
        <p:spPr>
          <a:xfrm>
            <a:off x="6450945" y="2582197"/>
            <a:ext cx="1313578" cy="53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phys.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E29A8E7-89BE-B9E3-77BB-00EA08EE6518}"/>
              </a:ext>
            </a:extLst>
          </p:cNvPr>
          <p:cNvSpPr txBox="1"/>
          <p:nvPr/>
        </p:nvSpPr>
        <p:spPr>
          <a:xfrm flipH="1">
            <a:off x="7908567" y="1023171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778F4FBD-2A44-9D8B-47AB-502D9E74902F}"/>
              </a:ext>
            </a:extLst>
          </p:cNvPr>
          <p:cNvGrpSpPr/>
          <p:nvPr/>
        </p:nvGrpSpPr>
        <p:grpSpPr>
          <a:xfrm rot="5400000">
            <a:off x="7008117" y="1308164"/>
            <a:ext cx="689683" cy="1445081"/>
            <a:chOff x="1503042" y="1327679"/>
            <a:chExt cx="1456573" cy="1760240"/>
          </a:xfrm>
        </p:grpSpPr>
        <p:sp>
          <p:nvSpPr>
            <p:cNvPr id="94" name="Arrow: Right 93">
              <a:extLst>
                <a:ext uri="{FF2B5EF4-FFF2-40B4-BE49-F238E27FC236}">
                  <a16:creationId xmlns:a16="http://schemas.microsoft.com/office/drawing/2014/main" id="{DFD01720-47CF-5434-F2BE-E63DE5A8A089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A3727ABD-54C0-F53B-748C-05214F5624F9}"/>
                </a:ext>
              </a:extLst>
            </p:cNvPr>
            <p:cNvSpPr txBox="1"/>
            <p:nvPr/>
          </p:nvSpPr>
          <p:spPr>
            <a:xfrm rot="16200000">
              <a:off x="1539612" y="1796015"/>
              <a:ext cx="1198942" cy="77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TLB</a:t>
              </a: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38E76674-2827-C484-760E-1A4F594B6C2F}"/>
              </a:ext>
            </a:extLst>
          </p:cNvPr>
          <p:cNvSpPr txBox="1"/>
          <p:nvPr/>
        </p:nvSpPr>
        <p:spPr>
          <a:xfrm>
            <a:off x="9341037" y="4255531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37F420F-5238-B61F-106E-B81E059D5811}"/>
              </a:ext>
            </a:extLst>
          </p:cNvPr>
          <p:cNvSpPr txBox="1"/>
          <p:nvPr/>
        </p:nvSpPr>
        <p:spPr>
          <a:xfrm>
            <a:off x="9341037" y="5962712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BBE8660A-E9BF-2BFC-1AD4-5E8043E6EE0E}"/>
              </a:ext>
            </a:extLst>
          </p:cNvPr>
          <p:cNvGrpSpPr/>
          <p:nvPr/>
        </p:nvGrpSpPr>
        <p:grpSpPr>
          <a:xfrm rot="16200000" flipH="1">
            <a:off x="7487492" y="3335341"/>
            <a:ext cx="476327" cy="2437620"/>
            <a:chOff x="663766" y="3874690"/>
            <a:chExt cx="476327" cy="2437620"/>
          </a:xfrm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8FBFA58A-764D-12AC-D2AE-ED7FF6106BB1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14C2B01D-075E-26BC-10EB-D5A1FC7BB846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2D2A0B4E-5996-3574-AD92-DB0F4571CA83}"/>
              </a:ext>
            </a:extLst>
          </p:cNvPr>
          <p:cNvGrpSpPr/>
          <p:nvPr/>
        </p:nvGrpSpPr>
        <p:grpSpPr>
          <a:xfrm rot="16200000" flipH="1">
            <a:off x="7504777" y="4986769"/>
            <a:ext cx="476327" cy="2437620"/>
            <a:chOff x="663766" y="3874690"/>
            <a:chExt cx="476327" cy="2437620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77E85890-57E3-670F-4B16-D3E86934B84D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3E6DC7F6-49A6-896B-0EA4-DCEC89E6ADA2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653C3EB8-8D26-C286-C3DC-FD7AE1DEAA3F}"/>
              </a:ext>
            </a:extLst>
          </p:cNvPr>
          <p:cNvSpPr txBox="1"/>
          <p:nvPr/>
        </p:nvSpPr>
        <p:spPr>
          <a:xfrm flipH="1">
            <a:off x="6467060" y="4347940"/>
            <a:ext cx="17329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virt. </a:t>
            </a:r>
            <a:r>
              <a:rPr lang="en-US" sz="2000" b="1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lang="en-US"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0AAC8B5-9528-85E3-A5C1-7774FEC298B1}"/>
              </a:ext>
            </a:extLst>
          </p:cNvPr>
          <p:cNvSpPr txBox="1"/>
          <p:nvPr/>
        </p:nvSpPr>
        <p:spPr>
          <a:xfrm>
            <a:off x="6504101" y="6024267"/>
            <a:ext cx="1628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phys. page #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4CB6C04-9ACA-3DD2-1F47-469BEE354C54}"/>
              </a:ext>
            </a:extLst>
          </p:cNvPr>
          <p:cNvSpPr txBox="1"/>
          <p:nvPr/>
        </p:nvSpPr>
        <p:spPr>
          <a:xfrm flipH="1">
            <a:off x="8152763" y="4349198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5DA53FD-0D73-2748-DA55-D786E788555A}"/>
              </a:ext>
            </a:extLst>
          </p:cNvPr>
          <p:cNvSpPr txBox="1"/>
          <p:nvPr/>
        </p:nvSpPr>
        <p:spPr>
          <a:xfrm>
            <a:off x="8190251" y="6056561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CB2C040B-E686-1318-23BA-013C99EA08FB}"/>
              </a:ext>
            </a:extLst>
          </p:cNvPr>
          <p:cNvGrpSpPr/>
          <p:nvPr/>
        </p:nvGrpSpPr>
        <p:grpSpPr>
          <a:xfrm rot="5400000">
            <a:off x="7051204" y="4608711"/>
            <a:ext cx="689683" cy="1445081"/>
            <a:chOff x="1503042" y="1327679"/>
            <a:chExt cx="1456573" cy="1760240"/>
          </a:xfrm>
        </p:grpSpPr>
        <p:sp>
          <p:nvSpPr>
            <p:cNvPr id="110" name="Arrow: Right 109">
              <a:extLst>
                <a:ext uri="{FF2B5EF4-FFF2-40B4-BE49-F238E27FC236}">
                  <a16:creationId xmlns:a16="http://schemas.microsoft.com/office/drawing/2014/main" id="{07A4008C-2200-CAA8-833B-2223F4196F34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06687E33-3E49-4DA1-0184-8AF469664112}"/>
                </a:ext>
              </a:extLst>
            </p:cNvPr>
            <p:cNvSpPr txBox="1"/>
            <p:nvPr/>
          </p:nvSpPr>
          <p:spPr>
            <a:xfrm rot="16200000">
              <a:off x="1539612" y="1796015"/>
              <a:ext cx="1198942" cy="77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TLB</a:t>
              </a: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2596F941-EFBB-7589-6BB0-3B4702AA2A4B}"/>
              </a:ext>
            </a:extLst>
          </p:cNvPr>
          <p:cNvGrpSpPr/>
          <p:nvPr/>
        </p:nvGrpSpPr>
        <p:grpSpPr>
          <a:xfrm rot="16200000" flipH="1">
            <a:off x="7445741" y="1603133"/>
            <a:ext cx="480262" cy="2437620"/>
            <a:chOff x="659831" y="3874690"/>
            <a:chExt cx="480262" cy="2437620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8308F04A-F7BA-F5D7-E89F-38822D11E794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B84D8E41-3440-DF80-FC10-7543E6F8A7B5}"/>
                </a:ext>
              </a:extLst>
            </p:cNvPr>
            <p:cNvCxnSpPr>
              <a:cxnSpLocks/>
            </p:cNvCxnSpPr>
            <p:nvPr/>
          </p:nvCxnSpPr>
          <p:spPr>
            <a:xfrm>
              <a:off x="659831" y="5142567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>
            <a:extLst>
              <a:ext uri="{FF2B5EF4-FFF2-40B4-BE49-F238E27FC236}">
                <a16:creationId xmlns:a16="http://schemas.microsoft.com/office/drawing/2014/main" id="{47626543-0325-346E-7A31-0FB7146197A6}"/>
              </a:ext>
            </a:extLst>
          </p:cNvPr>
          <p:cNvSpPr txBox="1"/>
          <p:nvPr/>
        </p:nvSpPr>
        <p:spPr>
          <a:xfrm flipH="1">
            <a:off x="7889497" y="2649227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FCE1FC-EA4A-2FC2-8AE2-6EE0E06C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4FAA6-96C7-94E4-635A-276EA5104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Graphic 5" descr="Badge 1 with solid fill">
            <a:extLst>
              <a:ext uri="{FF2B5EF4-FFF2-40B4-BE49-F238E27FC236}">
                <a16:creationId xmlns:a16="http://schemas.microsoft.com/office/drawing/2014/main" id="{A31D6C3A-814F-7A20-8404-A954AD8A2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4518" y="1529262"/>
            <a:ext cx="914400" cy="914400"/>
          </a:xfrm>
          <a:prstGeom prst="rect">
            <a:avLst/>
          </a:prstGeom>
        </p:spPr>
      </p:pic>
      <p:pic>
        <p:nvPicPr>
          <p:cNvPr id="14" name="Graphic 13" descr="Badge with solid fill">
            <a:extLst>
              <a:ext uri="{FF2B5EF4-FFF2-40B4-BE49-F238E27FC236}">
                <a16:creationId xmlns:a16="http://schemas.microsoft.com/office/drawing/2014/main" id="{E4A9CF18-1358-494D-D574-BE8E40E6FB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32764" y="4851493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F095A80-B874-E4F7-97F3-F40B7410C212}"/>
              </a:ext>
            </a:extLst>
          </p:cNvPr>
          <p:cNvSpPr txBox="1"/>
          <p:nvPr/>
        </p:nvSpPr>
        <p:spPr>
          <a:xfrm>
            <a:off x="5865016" y="3243938"/>
            <a:ext cx="4000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longer latencies and more TLB entries</a:t>
            </a:r>
          </a:p>
        </p:txBody>
      </p:sp>
      <p:pic>
        <p:nvPicPr>
          <p:cNvPr id="5" name="Picture 2" descr="Right arrow of broken line icon, outline style 14505618 Vector Art at  Vecteezy">
            <a:extLst>
              <a:ext uri="{FF2B5EF4-FFF2-40B4-BE49-F238E27FC236}">
                <a16:creationId xmlns:a16="http://schemas.microsoft.com/office/drawing/2014/main" id="{13544519-4E0B-0390-5564-02E0435B0B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51" b="26999"/>
          <a:stretch/>
        </p:blipFill>
        <p:spPr bwMode="auto">
          <a:xfrm rot="5400000">
            <a:off x="3755976" y="3232990"/>
            <a:ext cx="814637" cy="8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B5288C5-FADC-3266-F44E-4D1550CD4539}"/>
              </a:ext>
            </a:extLst>
          </p:cNvPr>
          <p:cNvCxnSpPr>
            <a:cxnSpLocks/>
          </p:cNvCxnSpPr>
          <p:nvPr/>
        </p:nvCxnSpPr>
        <p:spPr>
          <a:xfrm>
            <a:off x="606788" y="3687097"/>
            <a:ext cx="212708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925E6A6-0614-A621-29B2-8DF2E35EAE07}"/>
              </a:ext>
            </a:extLst>
          </p:cNvPr>
          <p:cNvSpPr txBox="1"/>
          <p:nvPr/>
        </p:nvSpPr>
        <p:spPr>
          <a:xfrm>
            <a:off x="165786" y="1666202"/>
            <a:ext cx="1143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17BE57-83B5-0382-5AB0-B2E581F8E446}"/>
              </a:ext>
            </a:extLst>
          </p:cNvPr>
          <p:cNvSpPr txBox="1"/>
          <p:nvPr/>
        </p:nvSpPr>
        <p:spPr>
          <a:xfrm>
            <a:off x="257159" y="5112039"/>
            <a:ext cx="960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  <p:sp>
        <p:nvSpPr>
          <p:cNvPr id="16" name="Equals 15">
            <a:extLst>
              <a:ext uri="{FF2B5EF4-FFF2-40B4-BE49-F238E27FC236}">
                <a16:creationId xmlns:a16="http://schemas.microsoft.com/office/drawing/2014/main" id="{9FE19BFA-E252-A5A2-F421-B8237D3C93FD}"/>
              </a:ext>
            </a:extLst>
          </p:cNvPr>
          <p:cNvSpPr/>
          <p:nvPr/>
        </p:nvSpPr>
        <p:spPr>
          <a:xfrm rot="5400000">
            <a:off x="9913676" y="3297433"/>
            <a:ext cx="1044694" cy="70096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2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F629-A9BA-0FA6-9E68-2146C695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208" y="18256"/>
            <a:ext cx="11672596" cy="719362"/>
          </a:xfrm>
        </p:spPr>
        <p:txBody>
          <a:bodyPr/>
          <a:lstStyle/>
          <a:p>
            <a:r>
              <a:rPr lang="en-US" dirty="0"/>
              <a:t>Solution #2: TLB buffers mappings for 4KB regions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911202-2D82-449C-51A3-50F8AB739021}"/>
              </a:ext>
            </a:extLst>
          </p:cNvPr>
          <p:cNvSpPr txBox="1"/>
          <p:nvPr/>
        </p:nvSpPr>
        <p:spPr>
          <a:xfrm>
            <a:off x="918782" y="2578023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B73621-C2F2-0126-E843-D8BD5974605C}"/>
              </a:ext>
            </a:extLst>
          </p:cNvPr>
          <p:cNvGrpSpPr/>
          <p:nvPr/>
        </p:nvGrpSpPr>
        <p:grpSpPr>
          <a:xfrm rot="5400000">
            <a:off x="3841741" y="719505"/>
            <a:ext cx="689683" cy="2622400"/>
            <a:chOff x="1503042" y="1327679"/>
            <a:chExt cx="1456573" cy="1760240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E28CF2F-77AA-6928-3603-3B938760C35B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DF765DB-D22B-1CE9-8ED5-20891FB98DD7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DBC7BD8-CB9C-8C74-792F-CABF636D3DC6}"/>
              </a:ext>
            </a:extLst>
          </p:cNvPr>
          <p:cNvSpPr txBox="1"/>
          <p:nvPr/>
        </p:nvSpPr>
        <p:spPr>
          <a:xfrm>
            <a:off x="1152740" y="938093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8612527-EE96-57BC-B480-3D56CCD6AD6E}"/>
              </a:ext>
            </a:extLst>
          </p:cNvPr>
          <p:cNvSpPr txBox="1"/>
          <p:nvPr/>
        </p:nvSpPr>
        <p:spPr>
          <a:xfrm>
            <a:off x="939496" y="5813022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7ADDB64-4168-E0DB-24ED-33B02BFD1AC9}"/>
              </a:ext>
            </a:extLst>
          </p:cNvPr>
          <p:cNvGrpSpPr/>
          <p:nvPr/>
        </p:nvGrpSpPr>
        <p:grpSpPr>
          <a:xfrm rot="5400000">
            <a:off x="3862454" y="4004278"/>
            <a:ext cx="689683" cy="2622400"/>
            <a:chOff x="1503042" y="1327679"/>
            <a:chExt cx="1456573" cy="1760240"/>
          </a:xfrm>
        </p:grpSpPr>
        <p:sp>
          <p:nvSpPr>
            <p:cNvPr id="69" name="Arrow: Right 68">
              <a:extLst>
                <a:ext uri="{FF2B5EF4-FFF2-40B4-BE49-F238E27FC236}">
                  <a16:creationId xmlns:a16="http://schemas.microsoft.com/office/drawing/2014/main" id="{70ACA590-1801-72C9-4D97-EB51ED3A99BF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8DA4E99-9213-8D52-099D-5729650E2185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F580EAB1-E373-DBFB-9DD0-81E156930011}"/>
              </a:ext>
            </a:extLst>
          </p:cNvPr>
          <p:cNvSpPr txBox="1"/>
          <p:nvPr/>
        </p:nvSpPr>
        <p:spPr>
          <a:xfrm>
            <a:off x="1173454" y="4173092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78EE672-F5B1-AE55-7BD2-001C18349944}"/>
              </a:ext>
            </a:extLst>
          </p:cNvPr>
          <p:cNvGrpSpPr/>
          <p:nvPr/>
        </p:nvGrpSpPr>
        <p:grpSpPr>
          <a:xfrm rot="16200000">
            <a:off x="3928218" y="180769"/>
            <a:ext cx="632128" cy="2122651"/>
            <a:chOff x="1435880" y="954506"/>
            <a:chExt cx="632128" cy="2122651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9D14C02-C3A0-4883-73D1-0AFCF1F9FA16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DA5293B-885E-9FFA-4FC7-99D35F9BE8E1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1215BD5-F753-F6EA-7353-C48F38BA7A79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8E156B05-8DB4-FEB1-584C-5CA0EE296339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0EE70F8-56C5-FFFD-08E9-7548546CF6B0}"/>
              </a:ext>
            </a:extLst>
          </p:cNvPr>
          <p:cNvGrpSpPr/>
          <p:nvPr/>
        </p:nvGrpSpPr>
        <p:grpSpPr>
          <a:xfrm rot="16200000">
            <a:off x="3870518" y="1761098"/>
            <a:ext cx="632128" cy="2122651"/>
            <a:chOff x="1435880" y="954506"/>
            <a:chExt cx="632128" cy="212265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143AF1-1156-CD1B-C083-E5792F02E945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86B583DD-DFFF-08B6-79DB-48A04D823677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697EA35D-C9B8-4065-0149-583FBE9EDFFB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873A0D40-3BB4-BEA5-A1DB-AF0B00031C6D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19F2A6B-3FE7-8B83-5B37-E85886334A28}"/>
              </a:ext>
            </a:extLst>
          </p:cNvPr>
          <p:cNvGrpSpPr/>
          <p:nvPr/>
        </p:nvGrpSpPr>
        <p:grpSpPr>
          <a:xfrm rot="5400000">
            <a:off x="3928216" y="3415859"/>
            <a:ext cx="632128" cy="2122651"/>
            <a:chOff x="6894598" y="971188"/>
            <a:chExt cx="632128" cy="212265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17410F0-96F1-2A38-4C42-567753F02E6A}"/>
                </a:ext>
              </a:extLst>
            </p:cNvPr>
            <p:cNvSpPr/>
            <p:nvPr/>
          </p:nvSpPr>
          <p:spPr>
            <a:xfrm>
              <a:off x="6894598" y="971188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8EDB0EA8-EDC4-8A37-1D2F-736A9B264584}"/>
                </a:ext>
              </a:extLst>
            </p:cNvPr>
            <p:cNvSpPr/>
            <p:nvPr/>
          </p:nvSpPr>
          <p:spPr>
            <a:xfrm>
              <a:off x="7020674" y="1098991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A108581F-615D-C71C-B563-574076BEBE4C}"/>
                </a:ext>
              </a:extLst>
            </p:cNvPr>
            <p:cNvSpPr/>
            <p:nvPr/>
          </p:nvSpPr>
          <p:spPr>
            <a:xfrm>
              <a:off x="7020674" y="1888929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853CAA42-96DA-E459-82F2-B0EE477550F0}"/>
                </a:ext>
              </a:extLst>
            </p:cNvPr>
            <p:cNvSpPr/>
            <p:nvPr/>
          </p:nvSpPr>
          <p:spPr>
            <a:xfrm>
              <a:off x="7020674" y="267886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5857F8C5-7CAA-A7DF-90CE-7C0D5574349C}"/>
                </a:ext>
              </a:extLst>
            </p:cNvPr>
            <p:cNvSpPr/>
            <p:nvPr/>
          </p:nvSpPr>
          <p:spPr>
            <a:xfrm>
              <a:off x="7020674" y="1493960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8B7DE636-1A8F-16B2-7266-418DDA7908D4}"/>
                </a:ext>
              </a:extLst>
            </p:cNvPr>
            <p:cNvSpPr/>
            <p:nvPr/>
          </p:nvSpPr>
          <p:spPr>
            <a:xfrm>
              <a:off x="7020674" y="2283898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8C6772A-DCDB-ADB3-9BB2-0184E89714DE}"/>
              </a:ext>
            </a:extLst>
          </p:cNvPr>
          <p:cNvGrpSpPr/>
          <p:nvPr/>
        </p:nvGrpSpPr>
        <p:grpSpPr>
          <a:xfrm rot="5400000">
            <a:off x="3979791" y="5092445"/>
            <a:ext cx="632128" cy="2122651"/>
            <a:chOff x="6894598" y="971188"/>
            <a:chExt cx="632128" cy="2122651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F08459A-756F-F942-8F3A-ECF8883E6457}"/>
                </a:ext>
              </a:extLst>
            </p:cNvPr>
            <p:cNvSpPr/>
            <p:nvPr/>
          </p:nvSpPr>
          <p:spPr>
            <a:xfrm>
              <a:off x="6894598" y="971188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CFFE8C57-77C1-65F7-A786-EE335A52575F}"/>
                </a:ext>
              </a:extLst>
            </p:cNvPr>
            <p:cNvSpPr/>
            <p:nvPr/>
          </p:nvSpPr>
          <p:spPr>
            <a:xfrm>
              <a:off x="7020674" y="1098991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7C19060B-4C9B-D97D-3A58-6C6CC2A5C815}"/>
                </a:ext>
              </a:extLst>
            </p:cNvPr>
            <p:cNvSpPr/>
            <p:nvPr/>
          </p:nvSpPr>
          <p:spPr>
            <a:xfrm>
              <a:off x="7020674" y="1888929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E82B8580-5DE2-285F-4C33-4DA4821DC671}"/>
                </a:ext>
              </a:extLst>
            </p:cNvPr>
            <p:cNvSpPr/>
            <p:nvPr/>
          </p:nvSpPr>
          <p:spPr>
            <a:xfrm>
              <a:off x="7020674" y="267886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8AB1F55F-05D7-35B9-13D2-25DAAC36490F}"/>
                </a:ext>
              </a:extLst>
            </p:cNvPr>
            <p:cNvSpPr/>
            <p:nvPr/>
          </p:nvSpPr>
          <p:spPr>
            <a:xfrm>
              <a:off x="7020674" y="1493960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9C6F05E8-AD9A-FE3A-DF93-5527CEE08198}"/>
                </a:ext>
              </a:extLst>
            </p:cNvPr>
            <p:cNvSpPr/>
            <p:nvPr/>
          </p:nvSpPr>
          <p:spPr>
            <a:xfrm>
              <a:off x="7020674" y="2283898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2ED6F6C-5685-EA51-75A0-D20F1F4081F5}"/>
              </a:ext>
            </a:extLst>
          </p:cNvPr>
          <p:cNvSpPr txBox="1"/>
          <p:nvPr/>
        </p:nvSpPr>
        <p:spPr>
          <a:xfrm>
            <a:off x="9341037" y="899235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CE321DB-FFDC-1458-C7D6-664D5DCF4C64}"/>
              </a:ext>
            </a:extLst>
          </p:cNvPr>
          <p:cNvGrpSpPr/>
          <p:nvPr/>
        </p:nvGrpSpPr>
        <p:grpSpPr>
          <a:xfrm rot="16200000" flipH="1">
            <a:off x="7464811" y="-22923"/>
            <a:ext cx="480262" cy="2437620"/>
            <a:chOff x="659831" y="3874690"/>
            <a:chExt cx="480262" cy="2437620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3821A476-0357-0F42-440D-A1272A693346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C61C83E-310B-C129-22A9-B6BAA6AC9A0B}"/>
                </a:ext>
              </a:extLst>
            </p:cNvPr>
            <p:cNvCxnSpPr>
              <a:cxnSpLocks/>
            </p:cNvCxnSpPr>
            <p:nvPr/>
          </p:nvCxnSpPr>
          <p:spPr>
            <a:xfrm>
              <a:off x="659831" y="5142567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3C34F0FF-E2AF-096F-8D39-BFF541907E31}"/>
              </a:ext>
            </a:extLst>
          </p:cNvPr>
          <p:cNvSpPr txBox="1"/>
          <p:nvPr/>
        </p:nvSpPr>
        <p:spPr>
          <a:xfrm flipH="1">
            <a:off x="6493582" y="953527"/>
            <a:ext cx="1413549" cy="53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 huge</a:t>
            </a:r>
          </a:p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E29A8E7-89BE-B9E3-77BB-00EA08EE6518}"/>
              </a:ext>
            </a:extLst>
          </p:cNvPr>
          <p:cNvSpPr txBox="1"/>
          <p:nvPr/>
        </p:nvSpPr>
        <p:spPr>
          <a:xfrm flipH="1">
            <a:off x="7908567" y="1023171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94" name="Arrow: Right 93">
            <a:extLst>
              <a:ext uri="{FF2B5EF4-FFF2-40B4-BE49-F238E27FC236}">
                <a16:creationId xmlns:a16="http://schemas.microsoft.com/office/drawing/2014/main" id="{DFD01720-47CF-5434-F2BE-E63DE5A8A089}"/>
              </a:ext>
            </a:extLst>
          </p:cNvPr>
          <p:cNvSpPr/>
          <p:nvPr/>
        </p:nvSpPr>
        <p:spPr>
          <a:xfrm rot="5400000">
            <a:off x="5474290" y="3318922"/>
            <a:ext cx="3575059" cy="1445081"/>
          </a:xfrm>
          <a:prstGeom prst="rightArrow">
            <a:avLst>
              <a:gd name="adj1" fmla="val 63521"/>
              <a:gd name="adj2" fmla="val 29666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727ABD-54C0-F53B-748C-05214F5624F9}"/>
              </a:ext>
            </a:extLst>
          </p:cNvPr>
          <p:cNvSpPr txBox="1"/>
          <p:nvPr/>
        </p:nvSpPr>
        <p:spPr>
          <a:xfrm>
            <a:off x="6744448" y="3760796"/>
            <a:ext cx="984280" cy="1899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TLB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37F420F-5238-B61F-106E-B81E059D5811}"/>
              </a:ext>
            </a:extLst>
          </p:cNvPr>
          <p:cNvSpPr txBox="1"/>
          <p:nvPr/>
        </p:nvSpPr>
        <p:spPr>
          <a:xfrm>
            <a:off x="9449304" y="5962712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2D2A0B4E-5996-3574-AD92-DB0F4571CA83}"/>
              </a:ext>
            </a:extLst>
          </p:cNvPr>
          <p:cNvGrpSpPr/>
          <p:nvPr/>
        </p:nvGrpSpPr>
        <p:grpSpPr>
          <a:xfrm rot="16200000" flipH="1">
            <a:off x="7504777" y="4986769"/>
            <a:ext cx="476327" cy="2437620"/>
            <a:chOff x="663766" y="3874690"/>
            <a:chExt cx="476327" cy="2437620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77E85890-57E3-670F-4B16-D3E86934B84D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3E6DC7F6-49A6-896B-0EA4-DCEC89E6ADA2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15DA53FD-0D73-2748-DA55-D786E788555A}"/>
              </a:ext>
            </a:extLst>
          </p:cNvPr>
          <p:cNvSpPr txBox="1"/>
          <p:nvPr/>
        </p:nvSpPr>
        <p:spPr>
          <a:xfrm>
            <a:off x="8190251" y="5997569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pic>
        <p:nvPicPr>
          <p:cNvPr id="1026" name="Picture 2" descr="Right arrow of broken line icon, outline style 14505618 Vector Art at  Vecteezy">
            <a:extLst>
              <a:ext uri="{FF2B5EF4-FFF2-40B4-BE49-F238E27FC236}">
                <a16:creationId xmlns:a16="http://schemas.microsoft.com/office/drawing/2014/main" id="{1EE86BC5-C258-B5DC-E58E-8FCC4D56CE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51" b="26999"/>
          <a:stretch/>
        </p:blipFill>
        <p:spPr bwMode="auto">
          <a:xfrm rot="5400000">
            <a:off x="3755976" y="3232990"/>
            <a:ext cx="814637" cy="8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B06A872-EC56-25D3-47C3-DA75041EEDFC}"/>
              </a:ext>
            </a:extLst>
          </p:cNvPr>
          <p:cNvGrpSpPr/>
          <p:nvPr/>
        </p:nvGrpSpPr>
        <p:grpSpPr>
          <a:xfrm rot="16200000" flipH="1">
            <a:off x="7466778" y="510779"/>
            <a:ext cx="476327" cy="2437620"/>
            <a:chOff x="663766" y="3874690"/>
            <a:chExt cx="476327" cy="243762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54CB048-0D8C-717A-0B65-3B6AFE3A68FE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757DD03-44A0-DF63-0090-49235DF98054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97B7787A-B885-DF5C-DF59-CA9C5E427138}"/>
              </a:ext>
            </a:extLst>
          </p:cNvPr>
          <p:cNvSpPr txBox="1"/>
          <p:nvPr/>
        </p:nvSpPr>
        <p:spPr>
          <a:xfrm flipH="1">
            <a:off x="6559509" y="1498774"/>
            <a:ext cx="1413549" cy="53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 base</a:t>
            </a:r>
          </a:p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E73FA1-B823-6549-03D4-6C822D9F02DC}"/>
              </a:ext>
            </a:extLst>
          </p:cNvPr>
          <p:cNvSpPr txBox="1"/>
          <p:nvPr/>
        </p:nvSpPr>
        <p:spPr>
          <a:xfrm flipH="1">
            <a:off x="6684669" y="5958241"/>
            <a:ext cx="1413549" cy="53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 base</a:t>
            </a:r>
          </a:p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951CE2E-8FC7-3C2C-7310-9AA9D514B456}"/>
              </a:ext>
            </a:extLst>
          </p:cNvPr>
          <p:cNvSpPr txBox="1"/>
          <p:nvPr/>
        </p:nvSpPr>
        <p:spPr>
          <a:xfrm>
            <a:off x="8041772" y="3253179"/>
            <a:ext cx="36308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Mis-aligned huge pages cannot improve performance.</a:t>
            </a:r>
          </a:p>
        </p:txBody>
      </p:sp>
      <p:sp>
        <p:nvSpPr>
          <p:cNvPr id="39" name="Footer Placeholder 38">
            <a:extLst>
              <a:ext uri="{FF2B5EF4-FFF2-40B4-BE49-F238E27FC236}">
                <a16:creationId xmlns:a16="http://schemas.microsoft.com/office/drawing/2014/main" id="{F23B1A4E-47EE-7BD6-4B12-DDC759C93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073E6992-C16D-86EF-9501-11FC4BA49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13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3611BFB-50EC-9BF1-E190-E870BC9B7BA6}"/>
              </a:ext>
            </a:extLst>
          </p:cNvPr>
          <p:cNvCxnSpPr>
            <a:cxnSpLocks/>
          </p:cNvCxnSpPr>
          <p:nvPr/>
        </p:nvCxnSpPr>
        <p:spPr>
          <a:xfrm>
            <a:off x="606788" y="3687097"/>
            <a:ext cx="212708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7510DF0-4EE4-0929-C6BC-1279C477FC3A}"/>
              </a:ext>
            </a:extLst>
          </p:cNvPr>
          <p:cNvSpPr txBox="1"/>
          <p:nvPr/>
        </p:nvSpPr>
        <p:spPr>
          <a:xfrm>
            <a:off x="165786" y="1666202"/>
            <a:ext cx="1143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507900-BC4D-B299-DE58-B4E6054A2545}"/>
              </a:ext>
            </a:extLst>
          </p:cNvPr>
          <p:cNvSpPr txBox="1"/>
          <p:nvPr/>
        </p:nvSpPr>
        <p:spPr>
          <a:xfrm>
            <a:off x="257159" y="5112039"/>
            <a:ext cx="960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798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/>
      <p:bldP spid="97" grpId="0"/>
      <p:bldP spid="107" grpId="0"/>
      <p:bldP spid="29" grpId="0"/>
      <p:bldP spid="32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F629-A9BA-0FA6-9E68-2146C695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60" y="18256"/>
            <a:ext cx="11934838" cy="719362"/>
          </a:xfrm>
        </p:spPr>
        <p:txBody>
          <a:bodyPr>
            <a:normAutofit/>
          </a:bodyPr>
          <a:lstStyle/>
          <a:p>
            <a:r>
              <a:rPr lang="en-US" dirty="0"/>
              <a:t>Gemini’s approach: map huge pages to huge pages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911202-2D82-449C-51A3-50F8AB739021}"/>
              </a:ext>
            </a:extLst>
          </p:cNvPr>
          <p:cNvSpPr txBox="1"/>
          <p:nvPr/>
        </p:nvSpPr>
        <p:spPr>
          <a:xfrm>
            <a:off x="918782" y="2578023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B73621-C2F2-0126-E843-D8BD5974605C}"/>
              </a:ext>
            </a:extLst>
          </p:cNvPr>
          <p:cNvGrpSpPr/>
          <p:nvPr/>
        </p:nvGrpSpPr>
        <p:grpSpPr>
          <a:xfrm rot="5400000">
            <a:off x="3841741" y="719505"/>
            <a:ext cx="689683" cy="2622400"/>
            <a:chOff x="1503042" y="1327679"/>
            <a:chExt cx="1456573" cy="1760240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E28CF2F-77AA-6928-3603-3B938760C35B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DF765DB-D22B-1CE9-8ED5-20891FB98DD7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DBC7BD8-CB9C-8C74-792F-CABF636D3DC6}"/>
              </a:ext>
            </a:extLst>
          </p:cNvPr>
          <p:cNvSpPr txBox="1"/>
          <p:nvPr/>
        </p:nvSpPr>
        <p:spPr>
          <a:xfrm>
            <a:off x="1152740" y="938093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8612527-EE96-57BC-B480-3D56CCD6AD6E}"/>
              </a:ext>
            </a:extLst>
          </p:cNvPr>
          <p:cNvSpPr txBox="1"/>
          <p:nvPr/>
        </p:nvSpPr>
        <p:spPr>
          <a:xfrm>
            <a:off x="939496" y="5813022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7ADDB64-4168-E0DB-24ED-33B02BFD1AC9}"/>
              </a:ext>
            </a:extLst>
          </p:cNvPr>
          <p:cNvGrpSpPr/>
          <p:nvPr/>
        </p:nvGrpSpPr>
        <p:grpSpPr>
          <a:xfrm rot="5400000">
            <a:off x="3862454" y="4004278"/>
            <a:ext cx="689683" cy="2622400"/>
            <a:chOff x="1503042" y="1327679"/>
            <a:chExt cx="1456573" cy="1760240"/>
          </a:xfrm>
        </p:grpSpPr>
        <p:sp>
          <p:nvSpPr>
            <p:cNvPr id="69" name="Arrow: Right 68">
              <a:extLst>
                <a:ext uri="{FF2B5EF4-FFF2-40B4-BE49-F238E27FC236}">
                  <a16:creationId xmlns:a16="http://schemas.microsoft.com/office/drawing/2014/main" id="{70ACA590-1801-72C9-4D97-EB51ED3A99BF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8DA4E99-9213-8D52-099D-5729650E2185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F580EAB1-E373-DBFB-9DD0-81E156930011}"/>
              </a:ext>
            </a:extLst>
          </p:cNvPr>
          <p:cNvSpPr txBox="1"/>
          <p:nvPr/>
        </p:nvSpPr>
        <p:spPr>
          <a:xfrm>
            <a:off x="1173454" y="4173092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78EE672-F5B1-AE55-7BD2-001C18349944}"/>
              </a:ext>
            </a:extLst>
          </p:cNvPr>
          <p:cNvGrpSpPr/>
          <p:nvPr/>
        </p:nvGrpSpPr>
        <p:grpSpPr>
          <a:xfrm rot="16200000">
            <a:off x="3928218" y="180769"/>
            <a:ext cx="632128" cy="2122651"/>
            <a:chOff x="1435880" y="954506"/>
            <a:chExt cx="632128" cy="2122651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9D14C02-C3A0-4883-73D1-0AFCF1F9FA16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DA5293B-885E-9FFA-4FC7-99D35F9BE8E1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1215BD5-F753-F6EA-7353-C48F38BA7A79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8E156B05-8DB4-FEB1-584C-5CA0EE296339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0EE70F8-56C5-FFFD-08E9-7548546CF6B0}"/>
              </a:ext>
            </a:extLst>
          </p:cNvPr>
          <p:cNvGrpSpPr/>
          <p:nvPr/>
        </p:nvGrpSpPr>
        <p:grpSpPr>
          <a:xfrm rot="16200000">
            <a:off x="3870518" y="1761098"/>
            <a:ext cx="632128" cy="2122651"/>
            <a:chOff x="1435880" y="954506"/>
            <a:chExt cx="632128" cy="212265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143AF1-1156-CD1B-C083-E5792F02E945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86B583DD-DFFF-08B6-79DB-48A04D823677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697EA35D-C9B8-4065-0149-583FBE9EDFFB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873A0D40-3BB4-BEA5-A1DB-AF0B00031C6D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2ED6F6C-5685-EA51-75A0-D20F1F4081F5}"/>
              </a:ext>
            </a:extLst>
          </p:cNvPr>
          <p:cNvSpPr txBox="1"/>
          <p:nvPr/>
        </p:nvSpPr>
        <p:spPr>
          <a:xfrm>
            <a:off x="9341037" y="899235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8BD030-07B9-CAED-1C2B-EE47E8D65812}"/>
              </a:ext>
            </a:extLst>
          </p:cNvPr>
          <p:cNvSpPr txBox="1"/>
          <p:nvPr/>
        </p:nvSpPr>
        <p:spPr>
          <a:xfrm>
            <a:off x="9447660" y="5898310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CE321DB-FFDC-1458-C7D6-664D5DCF4C64}"/>
              </a:ext>
            </a:extLst>
          </p:cNvPr>
          <p:cNvGrpSpPr/>
          <p:nvPr/>
        </p:nvGrpSpPr>
        <p:grpSpPr>
          <a:xfrm rot="16200000" flipH="1">
            <a:off x="7464811" y="-22923"/>
            <a:ext cx="480262" cy="2437620"/>
            <a:chOff x="659831" y="3874690"/>
            <a:chExt cx="480262" cy="2437620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3821A476-0357-0F42-440D-A1272A693346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C61C83E-310B-C129-22A9-B6BAA6AC9A0B}"/>
                </a:ext>
              </a:extLst>
            </p:cNvPr>
            <p:cNvCxnSpPr>
              <a:cxnSpLocks/>
            </p:cNvCxnSpPr>
            <p:nvPr/>
          </p:nvCxnSpPr>
          <p:spPr>
            <a:xfrm>
              <a:off x="659831" y="5142567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3C34F0FF-E2AF-096F-8D39-BFF541907E31}"/>
              </a:ext>
            </a:extLst>
          </p:cNvPr>
          <p:cNvSpPr txBox="1"/>
          <p:nvPr/>
        </p:nvSpPr>
        <p:spPr>
          <a:xfrm flipH="1">
            <a:off x="6493583" y="953527"/>
            <a:ext cx="1260423" cy="53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virt.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79A2120-C623-773B-569B-A317E4537134}"/>
              </a:ext>
            </a:extLst>
          </p:cNvPr>
          <p:cNvSpPr txBox="1"/>
          <p:nvPr/>
        </p:nvSpPr>
        <p:spPr>
          <a:xfrm>
            <a:off x="6493583" y="5874091"/>
            <a:ext cx="1351511" cy="53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phys.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page #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E29A8E7-89BE-B9E3-77BB-00EA08EE6518}"/>
              </a:ext>
            </a:extLst>
          </p:cNvPr>
          <p:cNvSpPr txBox="1"/>
          <p:nvPr/>
        </p:nvSpPr>
        <p:spPr>
          <a:xfrm flipH="1">
            <a:off x="7908567" y="1023171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778F4FBD-2A44-9D8B-47AB-502D9E74902F}"/>
              </a:ext>
            </a:extLst>
          </p:cNvPr>
          <p:cNvGrpSpPr/>
          <p:nvPr/>
        </p:nvGrpSpPr>
        <p:grpSpPr>
          <a:xfrm rot="5400000">
            <a:off x="5288733" y="2984167"/>
            <a:ext cx="3761208" cy="1445081"/>
            <a:chOff x="1503042" y="1327679"/>
            <a:chExt cx="1456573" cy="1760240"/>
          </a:xfrm>
        </p:grpSpPr>
        <p:sp>
          <p:nvSpPr>
            <p:cNvPr id="94" name="Arrow: Right 93">
              <a:extLst>
                <a:ext uri="{FF2B5EF4-FFF2-40B4-BE49-F238E27FC236}">
                  <a16:creationId xmlns:a16="http://schemas.microsoft.com/office/drawing/2014/main" id="{DFD01720-47CF-5434-F2BE-E63DE5A8A089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A3727ABD-54C0-F53B-748C-05214F5624F9}"/>
                </a:ext>
              </a:extLst>
            </p:cNvPr>
            <p:cNvSpPr txBox="1"/>
            <p:nvPr/>
          </p:nvSpPr>
          <p:spPr>
            <a:xfrm rot="16200000">
              <a:off x="1874869" y="1820841"/>
              <a:ext cx="1198943" cy="77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TLB</a:t>
              </a: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2596F941-EFBB-7589-6BB0-3B4702AA2A4B}"/>
              </a:ext>
            </a:extLst>
          </p:cNvPr>
          <p:cNvGrpSpPr/>
          <p:nvPr/>
        </p:nvGrpSpPr>
        <p:grpSpPr>
          <a:xfrm rot="16200000" flipH="1">
            <a:off x="7464811" y="4895027"/>
            <a:ext cx="480262" cy="2437620"/>
            <a:chOff x="659831" y="3874690"/>
            <a:chExt cx="480262" cy="2437620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8308F04A-F7BA-F5D7-E89F-38822D11E794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B84D8E41-3440-DF80-FC10-7543E6F8A7B5}"/>
                </a:ext>
              </a:extLst>
            </p:cNvPr>
            <p:cNvCxnSpPr>
              <a:cxnSpLocks/>
            </p:cNvCxnSpPr>
            <p:nvPr/>
          </p:nvCxnSpPr>
          <p:spPr>
            <a:xfrm>
              <a:off x="659831" y="5142567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>
            <a:extLst>
              <a:ext uri="{FF2B5EF4-FFF2-40B4-BE49-F238E27FC236}">
                <a16:creationId xmlns:a16="http://schemas.microsoft.com/office/drawing/2014/main" id="{47626543-0325-346E-7A31-0FB7146197A6}"/>
              </a:ext>
            </a:extLst>
          </p:cNvPr>
          <p:cNvSpPr txBox="1"/>
          <p:nvPr/>
        </p:nvSpPr>
        <p:spPr>
          <a:xfrm flipH="1">
            <a:off x="7908567" y="5941121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FC3AAA0-786F-5E66-239A-D79F538EC74A}"/>
              </a:ext>
            </a:extLst>
          </p:cNvPr>
          <p:cNvGrpSpPr/>
          <p:nvPr/>
        </p:nvGrpSpPr>
        <p:grpSpPr>
          <a:xfrm rot="16200000">
            <a:off x="3876771" y="3370662"/>
            <a:ext cx="632128" cy="2122651"/>
            <a:chOff x="1435880" y="954506"/>
            <a:chExt cx="632128" cy="21226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C1BDD70-A92E-D8A0-1AC8-49A8B26044A9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345131A9-F703-88F4-B0DD-83F8348CABAA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9836AC14-F916-6A5B-7DBF-AD341C504AC7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8EE7853A-5770-EEE8-9A8F-9A24CC8A5928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3E19578-4571-AF09-2D6B-D4B9DA35F7EE}"/>
              </a:ext>
            </a:extLst>
          </p:cNvPr>
          <p:cNvGrpSpPr/>
          <p:nvPr/>
        </p:nvGrpSpPr>
        <p:grpSpPr>
          <a:xfrm rot="16200000">
            <a:off x="3877353" y="5038299"/>
            <a:ext cx="632128" cy="2122651"/>
            <a:chOff x="1435880" y="954506"/>
            <a:chExt cx="632128" cy="212265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FEE3F70-D2D0-45A8-F652-E2E68AA34354}"/>
                </a:ext>
              </a:extLst>
            </p:cNvPr>
            <p:cNvSpPr/>
            <p:nvPr/>
          </p:nvSpPr>
          <p:spPr>
            <a:xfrm>
              <a:off x="1435880" y="954506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5CBAFA59-6259-DA6E-71B9-63F7E7737FC6}"/>
                </a:ext>
              </a:extLst>
            </p:cNvPr>
            <p:cNvSpPr/>
            <p:nvPr/>
          </p:nvSpPr>
          <p:spPr>
            <a:xfrm>
              <a:off x="1561956" y="1058246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6C80FE22-C55E-1CDE-5349-0D158DE17222}"/>
                </a:ext>
              </a:extLst>
            </p:cNvPr>
            <p:cNvSpPr/>
            <p:nvPr/>
          </p:nvSpPr>
          <p:spPr>
            <a:xfrm>
              <a:off x="1561956" y="1584862"/>
              <a:ext cx="379977" cy="75766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13AA05F-546C-89D8-1D73-D6200AC144A6}"/>
                </a:ext>
              </a:extLst>
            </p:cNvPr>
            <p:cNvSpPr/>
            <p:nvPr/>
          </p:nvSpPr>
          <p:spPr>
            <a:xfrm>
              <a:off x="1561956" y="2606037"/>
              <a:ext cx="379977" cy="26310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87" dirty="0"/>
            </a:p>
          </p:txBody>
        </p:sp>
      </p:grp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A2049EC-3776-FAD7-A2C9-4DC79C4A9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2A4F01D4-6407-80B9-384B-08B8AB358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14</a:t>
            </a:fld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41D80A-2BE0-181D-1419-CA89078D4269}"/>
              </a:ext>
            </a:extLst>
          </p:cNvPr>
          <p:cNvSpPr txBox="1"/>
          <p:nvPr/>
        </p:nvSpPr>
        <p:spPr>
          <a:xfrm>
            <a:off x="165786" y="1666202"/>
            <a:ext cx="1143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099A7E-D4FB-F1A4-D5CC-802ACAED3636}"/>
              </a:ext>
            </a:extLst>
          </p:cNvPr>
          <p:cNvSpPr txBox="1"/>
          <p:nvPr/>
        </p:nvSpPr>
        <p:spPr>
          <a:xfrm>
            <a:off x="257159" y="5112039"/>
            <a:ext cx="960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  <p:pic>
        <p:nvPicPr>
          <p:cNvPr id="34" name="Picture 2" descr="Right arrow of broken line icon, outline style 14505618 Vector Art at  Vecteezy">
            <a:extLst>
              <a:ext uri="{FF2B5EF4-FFF2-40B4-BE49-F238E27FC236}">
                <a16:creationId xmlns:a16="http://schemas.microsoft.com/office/drawing/2014/main" id="{FA408C83-68D7-3E25-A130-823111875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51" b="26999"/>
          <a:stretch/>
        </p:blipFill>
        <p:spPr bwMode="auto">
          <a:xfrm rot="5400000">
            <a:off x="3416844" y="3249919"/>
            <a:ext cx="1492900" cy="8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6DB7D7AB-57EE-DE9D-68E2-F3EEFBB98339}"/>
              </a:ext>
            </a:extLst>
          </p:cNvPr>
          <p:cNvSpPr txBox="1"/>
          <p:nvPr/>
        </p:nvSpPr>
        <p:spPr>
          <a:xfrm>
            <a:off x="4474302" y="3280676"/>
            <a:ext cx="13261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Gemini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4908EDC-D3D9-DF5F-048E-C5DB465DA6E4}"/>
              </a:ext>
            </a:extLst>
          </p:cNvPr>
          <p:cNvSpPr txBox="1"/>
          <p:nvPr/>
        </p:nvSpPr>
        <p:spPr>
          <a:xfrm>
            <a:off x="8051103" y="2885514"/>
            <a:ext cx="36308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 address translation with fewer TLB entries.</a:t>
            </a:r>
          </a:p>
        </p:txBody>
      </p:sp>
    </p:spTree>
    <p:extLst>
      <p:ext uri="{BB962C8B-B14F-4D97-AF65-F5344CB8AC3E}">
        <p14:creationId xmlns:p14="http://schemas.microsoft.com/office/powerpoint/2010/main" val="269092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50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86" grpId="0"/>
      <p:bldP spid="88" grpId="0"/>
      <p:bldP spid="90" grpId="0"/>
      <p:bldP spid="116" grpId="0"/>
      <p:bldP spid="38" grpId="0"/>
      <p:bldP spid="38" grpId="1"/>
      <p:bldP spid="38" grpId="2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55453-4E4D-EED9-33D8-B2E80B73F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4680C-244C-49D2-ADA7-92687A3FA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Overview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Problem analysis and approach justification</a:t>
            </a:r>
          </a:p>
          <a:p>
            <a:endParaRPr lang="en-US" dirty="0"/>
          </a:p>
          <a:p>
            <a:r>
              <a:rPr lang="en-US" dirty="0"/>
              <a:t>Method</a:t>
            </a:r>
          </a:p>
          <a:p>
            <a:endParaRPr lang="en-US" dirty="0"/>
          </a:p>
          <a:p>
            <a:r>
              <a:rPr lang="en-US" dirty="0"/>
              <a:t>Results and conclusion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081EB-D119-8038-167C-520664F98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C7EC4-660C-6530-4EA6-27C5908C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7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1BE50-E9AE-D714-FE33-B38D4BBB4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6475"/>
          </a:xfrm>
        </p:spPr>
        <p:txBody>
          <a:bodyPr/>
          <a:lstStyle/>
          <a:p>
            <a:r>
              <a:rPr lang="en-US" dirty="0"/>
              <a:t>Gemini: overall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05ECE-A6D1-22C9-1602-019768428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956" y="1038204"/>
            <a:ext cx="4568120" cy="55007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 and check page tables</a:t>
            </a:r>
          </a:p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huge page w/o mapped pages</a:t>
            </a:r>
          </a:p>
          <a:p>
            <a:pPr lvl="1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huge page mapped with some base pages</a:t>
            </a:r>
          </a:p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1: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mapping. </a:t>
            </a:r>
          </a:p>
          <a:p>
            <a:pPr lvl="1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2: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promotion of the base pages.</a:t>
            </a:r>
          </a:p>
        </p:txBody>
      </p:sp>
      <p:sp>
        <p:nvSpPr>
          <p:cNvPr id="447" name="Footer Placeholder 446">
            <a:extLst>
              <a:ext uri="{FF2B5EF4-FFF2-40B4-BE49-F238E27FC236}">
                <a16:creationId xmlns:a16="http://schemas.microsoft.com/office/drawing/2014/main" id="{E3064AA0-3464-3BA5-462D-7453CD77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448" name="Slide Number Placeholder 447">
            <a:extLst>
              <a:ext uri="{FF2B5EF4-FFF2-40B4-BE49-F238E27FC236}">
                <a16:creationId xmlns:a16="http://schemas.microsoft.com/office/drawing/2014/main" id="{5553ACD5-C26F-3CC2-0DFF-94EC66C37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8186610-94BF-6CB3-9ADE-86B003C20C58}"/>
              </a:ext>
            </a:extLst>
          </p:cNvPr>
          <p:cNvGrpSpPr/>
          <p:nvPr/>
        </p:nvGrpSpPr>
        <p:grpSpPr>
          <a:xfrm>
            <a:off x="4667020" y="1673824"/>
            <a:ext cx="6533346" cy="3200942"/>
            <a:chOff x="4942323" y="1470896"/>
            <a:chExt cx="6533346" cy="3200942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90EC0CE-B048-32C3-D74A-270FDD63CA1C}"/>
                </a:ext>
              </a:extLst>
            </p:cNvPr>
            <p:cNvSpPr/>
            <p:nvPr/>
          </p:nvSpPr>
          <p:spPr>
            <a:xfrm>
              <a:off x="7779576" y="2739466"/>
              <a:ext cx="1162015" cy="1587774"/>
            </a:xfrm>
            <a:custGeom>
              <a:avLst/>
              <a:gdLst>
                <a:gd name="connsiteX0" fmla="*/ -106 w 2071577"/>
                <a:gd name="connsiteY0" fmla="*/ -65 h 2935510"/>
                <a:gd name="connsiteX1" fmla="*/ 2071471 w 2071577"/>
                <a:gd name="connsiteY1" fmla="*/ -65 h 2935510"/>
                <a:gd name="connsiteX2" fmla="*/ 2071471 w 2071577"/>
                <a:gd name="connsiteY2" fmla="*/ 2935446 h 2935510"/>
                <a:gd name="connsiteX3" fmla="*/ -106 w 2071577"/>
                <a:gd name="connsiteY3" fmla="*/ 2935446 h 2935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1577" h="2935510">
                  <a:moveTo>
                    <a:pt x="-106" y="-65"/>
                  </a:moveTo>
                  <a:lnTo>
                    <a:pt x="2071471" y="-65"/>
                  </a:lnTo>
                  <a:lnTo>
                    <a:pt x="2071471" y="2935446"/>
                  </a:lnTo>
                  <a:lnTo>
                    <a:pt x="-106" y="2935446"/>
                  </a:lnTo>
                  <a:close/>
                </a:path>
              </a:pathLst>
            </a:custGeom>
            <a:solidFill>
              <a:srgbClr val="FFFFFF"/>
            </a:solidFill>
            <a:ln w="17254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algn="ctr">
                <a:lnSpc>
                  <a:spcPts val="1800"/>
                </a:lnSpc>
                <a:spcAft>
                  <a:spcPts val="1200"/>
                </a:spcAft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Guest process page table</a:t>
              </a:r>
            </a:p>
            <a:p>
              <a:pPr algn="ctr">
                <a:lnSpc>
                  <a:spcPts val="1800"/>
                </a:lnSpc>
                <a:spcAft>
                  <a:spcPts val="1200"/>
                </a:spcAft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Host process page table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5DC25FF-0214-7277-DA97-3CBD9F828B25}"/>
                </a:ext>
              </a:extLst>
            </p:cNvPr>
            <p:cNvSpPr/>
            <p:nvPr/>
          </p:nvSpPr>
          <p:spPr>
            <a:xfrm>
              <a:off x="5285794" y="4111460"/>
              <a:ext cx="1738395" cy="560378"/>
            </a:xfrm>
            <a:custGeom>
              <a:avLst/>
              <a:gdLst>
                <a:gd name="connsiteX0" fmla="*/ 155411 w 2934854"/>
                <a:gd name="connsiteY0" fmla="*/ -85 h 1036039"/>
                <a:gd name="connsiteX1" fmla="*/ 2779472 w 2934854"/>
                <a:gd name="connsiteY1" fmla="*/ -85 h 1036039"/>
                <a:gd name="connsiteX2" fmla="*/ 2809787 w 2934854"/>
                <a:gd name="connsiteY2" fmla="*/ 2884 h 1036039"/>
                <a:gd name="connsiteX3" fmla="*/ 2838928 w 2934854"/>
                <a:gd name="connsiteY3" fmla="*/ 11708 h 1036039"/>
                <a:gd name="connsiteX4" fmla="*/ 2865825 w 2934854"/>
                <a:gd name="connsiteY4" fmla="*/ 26109 h 1036039"/>
                <a:gd name="connsiteX5" fmla="*/ 2889304 w 2934854"/>
                <a:gd name="connsiteY5" fmla="*/ 45449 h 1036039"/>
                <a:gd name="connsiteX6" fmla="*/ 2908639 w 2934854"/>
                <a:gd name="connsiteY6" fmla="*/ 68933 h 1036039"/>
                <a:gd name="connsiteX7" fmla="*/ 2923037 w 2934854"/>
                <a:gd name="connsiteY7" fmla="*/ 95836 h 1036039"/>
                <a:gd name="connsiteX8" fmla="*/ 2931859 w 2934854"/>
                <a:gd name="connsiteY8" fmla="*/ 124983 h 1036039"/>
                <a:gd name="connsiteX9" fmla="*/ 2934828 w 2934854"/>
                <a:gd name="connsiteY9" fmla="*/ 155306 h 1036039"/>
                <a:gd name="connsiteX10" fmla="*/ 2934828 w 2934854"/>
                <a:gd name="connsiteY10" fmla="*/ 880563 h 1036039"/>
                <a:gd name="connsiteX11" fmla="*/ 2931859 w 2934854"/>
                <a:gd name="connsiteY11" fmla="*/ 910884 h 1036039"/>
                <a:gd name="connsiteX12" fmla="*/ 2923037 w 2934854"/>
                <a:gd name="connsiteY12" fmla="*/ 940032 h 1036039"/>
                <a:gd name="connsiteX13" fmla="*/ 2908639 w 2934854"/>
                <a:gd name="connsiteY13" fmla="*/ 966848 h 1036039"/>
                <a:gd name="connsiteX14" fmla="*/ 2889304 w 2934854"/>
                <a:gd name="connsiteY14" fmla="*/ 990419 h 1036039"/>
                <a:gd name="connsiteX15" fmla="*/ 2865825 w 2934854"/>
                <a:gd name="connsiteY15" fmla="*/ 1009759 h 1036039"/>
                <a:gd name="connsiteX16" fmla="*/ 2838928 w 2934854"/>
                <a:gd name="connsiteY16" fmla="*/ 1024160 h 1036039"/>
                <a:gd name="connsiteX17" fmla="*/ 2809787 w 2934854"/>
                <a:gd name="connsiteY17" fmla="*/ 1032984 h 1036039"/>
                <a:gd name="connsiteX18" fmla="*/ 2779472 w 2934854"/>
                <a:gd name="connsiteY18" fmla="*/ 1035954 h 1036039"/>
                <a:gd name="connsiteX19" fmla="*/ 155411 w 2934854"/>
                <a:gd name="connsiteY19" fmla="*/ 1035954 h 1036039"/>
                <a:gd name="connsiteX20" fmla="*/ 125098 w 2934854"/>
                <a:gd name="connsiteY20" fmla="*/ 1032984 h 1036039"/>
                <a:gd name="connsiteX21" fmla="*/ 95953 w 2934854"/>
                <a:gd name="connsiteY21" fmla="*/ 1024160 h 1036039"/>
                <a:gd name="connsiteX22" fmla="*/ 69058 w 2934854"/>
                <a:gd name="connsiteY22" fmla="*/ 1009759 h 1036039"/>
                <a:gd name="connsiteX23" fmla="*/ 45490 w 2934854"/>
                <a:gd name="connsiteY23" fmla="*/ 990419 h 1036039"/>
                <a:gd name="connsiteX24" fmla="*/ 26241 w 2934854"/>
                <a:gd name="connsiteY24" fmla="*/ 966848 h 1036039"/>
                <a:gd name="connsiteX25" fmla="*/ 11848 w 2934854"/>
                <a:gd name="connsiteY25" fmla="*/ 940032 h 1036039"/>
                <a:gd name="connsiteX26" fmla="*/ 3033 w 2934854"/>
                <a:gd name="connsiteY26" fmla="*/ 910884 h 1036039"/>
                <a:gd name="connsiteX27" fmla="*/ -26 w 2934854"/>
                <a:gd name="connsiteY27" fmla="*/ 880563 h 1036039"/>
                <a:gd name="connsiteX28" fmla="*/ -26 w 2934854"/>
                <a:gd name="connsiteY28" fmla="*/ 155306 h 1036039"/>
                <a:gd name="connsiteX29" fmla="*/ 3033 w 2934854"/>
                <a:gd name="connsiteY29" fmla="*/ 124983 h 1036039"/>
                <a:gd name="connsiteX30" fmla="*/ 11848 w 2934854"/>
                <a:gd name="connsiteY30" fmla="*/ 95836 h 1036039"/>
                <a:gd name="connsiteX31" fmla="*/ 26241 w 2934854"/>
                <a:gd name="connsiteY31" fmla="*/ 68933 h 1036039"/>
                <a:gd name="connsiteX32" fmla="*/ 45490 w 2934854"/>
                <a:gd name="connsiteY32" fmla="*/ 45449 h 1036039"/>
                <a:gd name="connsiteX33" fmla="*/ 69058 w 2934854"/>
                <a:gd name="connsiteY33" fmla="*/ 26109 h 1036039"/>
                <a:gd name="connsiteX34" fmla="*/ 95953 w 2934854"/>
                <a:gd name="connsiteY34" fmla="*/ 11708 h 1036039"/>
                <a:gd name="connsiteX35" fmla="*/ 125098 w 2934854"/>
                <a:gd name="connsiteY35" fmla="*/ 2884 h 1036039"/>
                <a:gd name="connsiteX36" fmla="*/ 155411 w 2934854"/>
                <a:gd name="connsiteY36" fmla="*/ -85 h 1036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934854" h="1036039">
                  <a:moveTo>
                    <a:pt x="155411" y="-85"/>
                  </a:moveTo>
                  <a:lnTo>
                    <a:pt x="2779472" y="-85"/>
                  </a:lnTo>
                  <a:cubicBezTo>
                    <a:pt x="2789641" y="-85"/>
                    <a:pt x="2799809" y="916"/>
                    <a:pt x="2809787" y="2884"/>
                  </a:cubicBezTo>
                  <a:cubicBezTo>
                    <a:pt x="2819783" y="4870"/>
                    <a:pt x="2829485" y="7840"/>
                    <a:pt x="2838928" y="11708"/>
                  </a:cubicBezTo>
                  <a:cubicBezTo>
                    <a:pt x="2848372" y="15662"/>
                    <a:pt x="2857280" y="20428"/>
                    <a:pt x="2865825" y="26109"/>
                  </a:cubicBezTo>
                  <a:cubicBezTo>
                    <a:pt x="2874285" y="31773"/>
                    <a:pt x="2882105" y="38162"/>
                    <a:pt x="2889304" y="45449"/>
                  </a:cubicBezTo>
                  <a:cubicBezTo>
                    <a:pt x="2896589" y="52650"/>
                    <a:pt x="2902977" y="60472"/>
                    <a:pt x="2908639" y="68933"/>
                  </a:cubicBezTo>
                  <a:cubicBezTo>
                    <a:pt x="2914319" y="77481"/>
                    <a:pt x="2919084" y="86391"/>
                    <a:pt x="2923037" y="95836"/>
                  </a:cubicBezTo>
                  <a:cubicBezTo>
                    <a:pt x="2926904" y="105281"/>
                    <a:pt x="2929874" y="115003"/>
                    <a:pt x="2931859" y="124983"/>
                  </a:cubicBezTo>
                  <a:cubicBezTo>
                    <a:pt x="2933827" y="134964"/>
                    <a:pt x="2934828" y="145135"/>
                    <a:pt x="2934828" y="155306"/>
                  </a:cubicBezTo>
                  <a:lnTo>
                    <a:pt x="2934828" y="880563"/>
                  </a:lnTo>
                  <a:cubicBezTo>
                    <a:pt x="2934828" y="890733"/>
                    <a:pt x="2933827" y="900903"/>
                    <a:pt x="2931859" y="910884"/>
                  </a:cubicBezTo>
                  <a:cubicBezTo>
                    <a:pt x="2929874" y="920865"/>
                    <a:pt x="2926904" y="930587"/>
                    <a:pt x="2923037" y="940032"/>
                  </a:cubicBezTo>
                  <a:cubicBezTo>
                    <a:pt x="2919084" y="949478"/>
                    <a:pt x="2914319" y="958387"/>
                    <a:pt x="2908639" y="966848"/>
                  </a:cubicBezTo>
                  <a:cubicBezTo>
                    <a:pt x="2902977" y="975396"/>
                    <a:pt x="2896589" y="983219"/>
                    <a:pt x="2889304" y="990419"/>
                  </a:cubicBezTo>
                  <a:cubicBezTo>
                    <a:pt x="2882105" y="997620"/>
                    <a:pt x="2874285" y="1004095"/>
                    <a:pt x="2865825" y="1009759"/>
                  </a:cubicBezTo>
                  <a:cubicBezTo>
                    <a:pt x="2857280" y="1015440"/>
                    <a:pt x="2848372" y="1020206"/>
                    <a:pt x="2838928" y="1024160"/>
                  </a:cubicBezTo>
                  <a:cubicBezTo>
                    <a:pt x="2829485" y="1028028"/>
                    <a:pt x="2819783" y="1030998"/>
                    <a:pt x="2809787" y="1032984"/>
                  </a:cubicBezTo>
                  <a:cubicBezTo>
                    <a:pt x="2799809" y="1034952"/>
                    <a:pt x="2789641" y="1035954"/>
                    <a:pt x="2779472" y="1035954"/>
                  </a:cubicBezTo>
                  <a:lnTo>
                    <a:pt x="155411" y="1035954"/>
                  </a:lnTo>
                  <a:cubicBezTo>
                    <a:pt x="145157" y="1035954"/>
                    <a:pt x="135082" y="1034952"/>
                    <a:pt x="125098" y="1032984"/>
                  </a:cubicBezTo>
                  <a:cubicBezTo>
                    <a:pt x="115023" y="1030998"/>
                    <a:pt x="105309" y="1028028"/>
                    <a:pt x="95953" y="1024160"/>
                  </a:cubicBezTo>
                  <a:cubicBezTo>
                    <a:pt x="86509" y="1020206"/>
                    <a:pt x="77512" y="1015440"/>
                    <a:pt x="69058" y="1009759"/>
                  </a:cubicBezTo>
                  <a:cubicBezTo>
                    <a:pt x="60603" y="1004095"/>
                    <a:pt x="52777" y="997620"/>
                    <a:pt x="45490" y="990419"/>
                  </a:cubicBezTo>
                  <a:cubicBezTo>
                    <a:pt x="38294" y="983219"/>
                    <a:pt x="31909" y="975396"/>
                    <a:pt x="26241" y="966848"/>
                  </a:cubicBezTo>
                  <a:cubicBezTo>
                    <a:pt x="20573" y="958387"/>
                    <a:pt x="15717" y="949478"/>
                    <a:pt x="11848" y="940032"/>
                  </a:cubicBezTo>
                  <a:cubicBezTo>
                    <a:pt x="7891" y="930587"/>
                    <a:pt x="5012" y="920865"/>
                    <a:pt x="3033" y="910884"/>
                  </a:cubicBezTo>
                  <a:cubicBezTo>
                    <a:pt x="965" y="900903"/>
                    <a:pt x="-26" y="890733"/>
                    <a:pt x="-26" y="880563"/>
                  </a:cubicBezTo>
                  <a:lnTo>
                    <a:pt x="-26" y="155306"/>
                  </a:lnTo>
                  <a:cubicBezTo>
                    <a:pt x="-26" y="145135"/>
                    <a:pt x="965" y="134964"/>
                    <a:pt x="3033" y="124983"/>
                  </a:cubicBezTo>
                  <a:cubicBezTo>
                    <a:pt x="5012" y="115003"/>
                    <a:pt x="7891" y="105281"/>
                    <a:pt x="11848" y="95836"/>
                  </a:cubicBezTo>
                  <a:cubicBezTo>
                    <a:pt x="15717" y="86391"/>
                    <a:pt x="20573" y="77481"/>
                    <a:pt x="26241" y="68933"/>
                  </a:cubicBezTo>
                  <a:cubicBezTo>
                    <a:pt x="31909" y="60472"/>
                    <a:pt x="38294" y="52650"/>
                    <a:pt x="45490" y="45449"/>
                  </a:cubicBezTo>
                  <a:cubicBezTo>
                    <a:pt x="52777" y="38162"/>
                    <a:pt x="60603" y="31773"/>
                    <a:pt x="69058" y="26109"/>
                  </a:cubicBezTo>
                  <a:cubicBezTo>
                    <a:pt x="77512" y="20428"/>
                    <a:pt x="86509" y="15662"/>
                    <a:pt x="95953" y="11708"/>
                  </a:cubicBezTo>
                  <a:cubicBezTo>
                    <a:pt x="105309" y="7840"/>
                    <a:pt x="115023" y="4870"/>
                    <a:pt x="125098" y="2884"/>
                  </a:cubicBezTo>
                  <a:cubicBezTo>
                    <a:pt x="135082" y="916"/>
                    <a:pt x="145157" y="-85"/>
                    <a:pt x="155411" y="-85"/>
                  </a:cubicBezTo>
                  <a:close/>
                </a:path>
              </a:pathLst>
            </a:custGeom>
            <a:solidFill>
              <a:srgbClr val="FFCC99"/>
            </a:solidFill>
            <a:ln w="17254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Misaligned huge page scanner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5F7F3DF-0D81-ADB4-3FCC-0389950CDB5C}"/>
                </a:ext>
              </a:extLst>
            </p:cNvPr>
            <p:cNvSpPr/>
            <p:nvPr/>
          </p:nvSpPr>
          <p:spPr>
            <a:xfrm>
              <a:off x="4948989" y="3528645"/>
              <a:ext cx="6526680" cy="28030"/>
            </a:xfrm>
            <a:custGeom>
              <a:avLst/>
              <a:gdLst>
                <a:gd name="connsiteX0" fmla="*/ 0 w 13828242"/>
                <a:gd name="connsiteY0" fmla="*/ 0 h 51823"/>
                <a:gd name="connsiteX1" fmla="*/ 155346 w 13828242"/>
                <a:gd name="connsiteY1" fmla="*/ 0 h 51823"/>
                <a:gd name="connsiteX2" fmla="*/ 155346 w 13828242"/>
                <a:gd name="connsiteY2" fmla="*/ 51824 h 51823"/>
                <a:gd name="connsiteX3" fmla="*/ 0 w 13828242"/>
                <a:gd name="connsiteY3" fmla="*/ 51824 h 51823"/>
                <a:gd name="connsiteX4" fmla="*/ 310693 w 13828242"/>
                <a:gd name="connsiteY4" fmla="*/ 0 h 51823"/>
                <a:gd name="connsiteX5" fmla="*/ 466129 w 13828242"/>
                <a:gd name="connsiteY5" fmla="*/ 0 h 51823"/>
                <a:gd name="connsiteX6" fmla="*/ 466129 w 13828242"/>
                <a:gd name="connsiteY6" fmla="*/ 51824 h 51823"/>
                <a:gd name="connsiteX7" fmla="*/ 310693 w 13828242"/>
                <a:gd name="connsiteY7" fmla="*/ 51824 h 51823"/>
                <a:gd name="connsiteX8" fmla="*/ 621475 w 13828242"/>
                <a:gd name="connsiteY8" fmla="*/ 0 h 51823"/>
                <a:gd name="connsiteX9" fmla="*/ 776821 w 13828242"/>
                <a:gd name="connsiteY9" fmla="*/ 0 h 51823"/>
                <a:gd name="connsiteX10" fmla="*/ 776821 w 13828242"/>
                <a:gd name="connsiteY10" fmla="*/ 51824 h 51823"/>
                <a:gd name="connsiteX11" fmla="*/ 621475 w 13828242"/>
                <a:gd name="connsiteY11" fmla="*/ 51824 h 51823"/>
                <a:gd name="connsiteX12" fmla="*/ 932258 w 13828242"/>
                <a:gd name="connsiteY12" fmla="*/ 0 h 51823"/>
                <a:gd name="connsiteX13" fmla="*/ 1087604 w 13828242"/>
                <a:gd name="connsiteY13" fmla="*/ 0 h 51823"/>
                <a:gd name="connsiteX14" fmla="*/ 1087604 w 13828242"/>
                <a:gd name="connsiteY14" fmla="*/ 51824 h 51823"/>
                <a:gd name="connsiteX15" fmla="*/ 932258 w 13828242"/>
                <a:gd name="connsiteY15" fmla="*/ 51824 h 51823"/>
                <a:gd name="connsiteX16" fmla="*/ 1242950 w 13828242"/>
                <a:gd name="connsiteY16" fmla="*/ 0 h 51823"/>
                <a:gd name="connsiteX17" fmla="*/ 1398386 w 13828242"/>
                <a:gd name="connsiteY17" fmla="*/ 0 h 51823"/>
                <a:gd name="connsiteX18" fmla="*/ 1398386 w 13828242"/>
                <a:gd name="connsiteY18" fmla="*/ 51824 h 51823"/>
                <a:gd name="connsiteX19" fmla="*/ 1242950 w 13828242"/>
                <a:gd name="connsiteY19" fmla="*/ 51824 h 51823"/>
                <a:gd name="connsiteX20" fmla="*/ 1553733 w 13828242"/>
                <a:gd name="connsiteY20" fmla="*/ 0 h 51823"/>
                <a:gd name="connsiteX21" fmla="*/ 1709079 w 13828242"/>
                <a:gd name="connsiteY21" fmla="*/ 0 h 51823"/>
                <a:gd name="connsiteX22" fmla="*/ 1709079 w 13828242"/>
                <a:gd name="connsiteY22" fmla="*/ 51824 h 51823"/>
                <a:gd name="connsiteX23" fmla="*/ 1553733 w 13828242"/>
                <a:gd name="connsiteY23" fmla="*/ 51824 h 51823"/>
                <a:gd name="connsiteX24" fmla="*/ 1864423 w 13828242"/>
                <a:gd name="connsiteY24" fmla="*/ 0 h 51823"/>
                <a:gd name="connsiteX25" fmla="*/ 2019859 w 13828242"/>
                <a:gd name="connsiteY25" fmla="*/ 0 h 51823"/>
                <a:gd name="connsiteX26" fmla="*/ 2019859 w 13828242"/>
                <a:gd name="connsiteY26" fmla="*/ 51824 h 51823"/>
                <a:gd name="connsiteX27" fmla="*/ 1864423 w 13828242"/>
                <a:gd name="connsiteY27" fmla="*/ 51824 h 51823"/>
                <a:gd name="connsiteX28" fmla="*/ 2175205 w 13828242"/>
                <a:gd name="connsiteY28" fmla="*/ 0 h 51823"/>
                <a:gd name="connsiteX29" fmla="*/ 2330552 w 13828242"/>
                <a:gd name="connsiteY29" fmla="*/ 0 h 51823"/>
                <a:gd name="connsiteX30" fmla="*/ 2330552 w 13828242"/>
                <a:gd name="connsiteY30" fmla="*/ 51824 h 51823"/>
                <a:gd name="connsiteX31" fmla="*/ 2175205 w 13828242"/>
                <a:gd name="connsiteY31" fmla="*/ 51824 h 51823"/>
                <a:gd name="connsiteX32" fmla="*/ 2485988 w 13828242"/>
                <a:gd name="connsiteY32" fmla="*/ 0 h 51823"/>
                <a:gd name="connsiteX33" fmla="*/ 2641332 w 13828242"/>
                <a:gd name="connsiteY33" fmla="*/ 0 h 51823"/>
                <a:gd name="connsiteX34" fmla="*/ 2641332 w 13828242"/>
                <a:gd name="connsiteY34" fmla="*/ 51824 h 51823"/>
                <a:gd name="connsiteX35" fmla="*/ 2485988 w 13828242"/>
                <a:gd name="connsiteY35" fmla="*/ 51824 h 51823"/>
                <a:gd name="connsiteX36" fmla="*/ 2796676 w 13828242"/>
                <a:gd name="connsiteY36" fmla="*/ 0 h 51823"/>
                <a:gd name="connsiteX37" fmla="*/ 2952112 w 13828242"/>
                <a:gd name="connsiteY37" fmla="*/ 0 h 51823"/>
                <a:gd name="connsiteX38" fmla="*/ 2952112 w 13828242"/>
                <a:gd name="connsiteY38" fmla="*/ 51824 h 51823"/>
                <a:gd name="connsiteX39" fmla="*/ 2796676 w 13828242"/>
                <a:gd name="connsiteY39" fmla="*/ 51824 h 51823"/>
                <a:gd name="connsiteX40" fmla="*/ 3107456 w 13828242"/>
                <a:gd name="connsiteY40" fmla="*/ 0 h 51823"/>
                <a:gd name="connsiteX41" fmla="*/ 3262800 w 13828242"/>
                <a:gd name="connsiteY41" fmla="*/ 0 h 51823"/>
                <a:gd name="connsiteX42" fmla="*/ 3262800 w 13828242"/>
                <a:gd name="connsiteY42" fmla="*/ 51824 h 51823"/>
                <a:gd name="connsiteX43" fmla="*/ 3107456 w 13828242"/>
                <a:gd name="connsiteY43" fmla="*/ 51824 h 51823"/>
                <a:gd name="connsiteX44" fmla="*/ 3418144 w 13828242"/>
                <a:gd name="connsiteY44" fmla="*/ 0 h 51823"/>
                <a:gd name="connsiteX45" fmla="*/ 3573580 w 13828242"/>
                <a:gd name="connsiteY45" fmla="*/ 0 h 51823"/>
                <a:gd name="connsiteX46" fmla="*/ 3573580 w 13828242"/>
                <a:gd name="connsiteY46" fmla="*/ 51824 h 51823"/>
                <a:gd name="connsiteX47" fmla="*/ 3418144 w 13828242"/>
                <a:gd name="connsiteY47" fmla="*/ 51824 h 51823"/>
                <a:gd name="connsiteX48" fmla="*/ 3728947 w 13828242"/>
                <a:gd name="connsiteY48" fmla="*/ 0 h 51823"/>
                <a:gd name="connsiteX49" fmla="*/ 3884291 w 13828242"/>
                <a:gd name="connsiteY49" fmla="*/ 0 h 51823"/>
                <a:gd name="connsiteX50" fmla="*/ 3884291 w 13828242"/>
                <a:gd name="connsiteY50" fmla="*/ 51824 h 51823"/>
                <a:gd name="connsiteX51" fmla="*/ 3728947 w 13828242"/>
                <a:gd name="connsiteY51" fmla="*/ 51824 h 51823"/>
                <a:gd name="connsiteX52" fmla="*/ 4039727 w 13828242"/>
                <a:gd name="connsiteY52" fmla="*/ 0 h 51823"/>
                <a:gd name="connsiteX53" fmla="*/ 4195071 w 13828242"/>
                <a:gd name="connsiteY53" fmla="*/ 0 h 51823"/>
                <a:gd name="connsiteX54" fmla="*/ 4195071 w 13828242"/>
                <a:gd name="connsiteY54" fmla="*/ 51824 h 51823"/>
                <a:gd name="connsiteX55" fmla="*/ 4039727 w 13828242"/>
                <a:gd name="connsiteY55" fmla="*/ 51824 h 51823"/>
                <a:gd name="connsiteX56" fmla="*/ 4350416 w 13828242"/>
                <a:gd name="connsiteY56" fmla="*/ 0 h 51823"/>
                <a:gd name="connsiteX57" fmla="*/ 4505852 w 13828242"/>
                <a:gd name="connsiteY57" fmla="*/ 0 h 51823"/>
                <a:gd name="connsiteX58" fmla="*/ 4505852 w 13828242"/>
                <a:gd name="connsiteY58" fmla="*/ 51824 h 51823"/>
                <a:gd name="connsiteX59" fmla="*/ 4350416 w 13828242"/>
                <a:gd name="connsiteY59" fmla="*/ 51824 h 51823"/>
                <a:gd name="connsiteX60" fmla="*/ 4661196 w 13828242"/>
                <a:gd name="connsiteY60" fmla="*/ 0 h 51823"/>
                <a:gd name="connsiteX61" fmla="*/ 4816540 w 13828242"/>
                <a:gd name="connsiteY61" fmla="*/ 0 h 51823"/>
                <a:gd name="connsiteX62" fmla="*/ 4816540 w 13828242"/>
                <a:gd name="connsiteY62" fmla="*/ 51824 h 51823"/>
                <a:gd name="connsiteX63" fmla="*/ 4661196 w 13828242"/>
                <a:gd name="connsiteY63" fmla="*/ 51824 h 51823"/>
                <a:gd name="connsiteX64" fmla="*/ 4971976 w 13828242"/>
                <a:gd name="connsiteY64" fmla="*/ 0 h 51823"/>
                <a:gd name="connsiteX65" fmla="*/ 5127320 w 13828242"/>
                <a:gd name="connsiteY65" fmla="*/ 0 h 51823"/>
                <a:gd name="connsiteX66" fmla="*/ 5127320 w 13828242"/>
                <a:gd name="connsiteY66" fmla="*/ 51824 h 51823"/>
                <a:gd name="connsiteX67" fmla="*/ 4971976 w 13828242"/>
                <a:gd name="connsiteY67" fmla="*/ 51824 h 51823"/>
                <a:gd name="connsiteX68" fmla="*/ 5282664 w 13828242"/>
                <a:gd name="connsiteY68" fmla="*/ 0 h 51823"/>
                <a:gd name="connsiteX69" fmla="*/ 5438008 w 13828242"/>
                <a:gd name="connsiteY69" fmla="*/ 0 h 51823"/>
                <a:gd name="connsiteX70" fmla="*/ 5438008 w 13828242"/>
                <a:gd name="connsiteY70" fmla="*/ 51824 h 51823"/>
                <a:gd name="connsiteX71" fmla="*/ 5282664 w 13828242"/>
                <a:gd name="connsiteY71" fmla="*/ 51824 h 51823"/>
                <a:gd name="connsiteX72" fmla="*/ 5593444 w 13828242"/>
                <a:gd name="connsiteY72" fmla="*/ 0 h 51823"/>
                <a:gd name="connsiteX73" fmla="*/ 5748788 w 13828242"/>
                <a:gd name="connsiteY73" fmla="*/ 0 h 51823"/>
                <a:gd name="connsiteX74" fmla="*/ 5748788 w 13828242"/>
                <a:gd name="connsiteY74" fmla="*/ 51824 h 51823"/>
                <a:gd name="connsiteX75" fmla="*/ 5593444 w 13828242"/>
                <a:gd name="connsiteY75" fmla="*/ 51824 h 51823"/>
                <a:gd name="connsiteX76" fmla="*/ 5904155 w 13828242"/>
                <a:gd name="connsiteY76" fmla="*/ 0 h 51823"/>
                <a:gd name="connsiteX77" fmla="*/ 6059591 w 13828242"/>
                <a:gd name="connsiteY77" fmla="*/ 0 h 51823"/>
                <a:gd name="connsiteX78" fmla="*/ 6059591 w 13828242"/>
                <a:gd name="connsiteY78" fmla="*/ 51824 h 51823"/>
                <a:gd name="connsiteX79" fmla="*/ 5904155 w 13828242"/>
                <a:gd name="connsiteY79" fmla="*/ 51824 h 51823"/>
                <a:gd name="connsiteX80" fmla="*/ 6214935 w 13828242"/>
                <a:gd name="connsiteY80" fmla="*/ 0 h 51823"/>
                <a:gd name="connsiteX81" fmla="*/ 6370279 w 13828242"/>
                <a:gd name="connsiteY81" fmla="*/ 0 h 51823"/>
                <a:gd name="connsiteX82" fmla="*/ 6370279 w 13828242"/>
                <a:gd name="connsiteY82" fmla="*/ 51824 h 51823"/>
                <a:gd name="connsiteX83" fmla="*/ 6214935 w 13828242"/>
                <a:gd name="connsiteY83" fmla="*/ 51824 h 51823"/>
                <a:gd name="connsiteX84" fmla="*/ 6525715 w 13828242"/>
                <a:gd name="connsiteY84" fmla="*/ 0 h 51823"/>
                <a:gd name="connsiteX85" fmla="*/ 6681059 w 13828242"/>
                <a:gd name="connsiteY85" fmla="*/ 0 h 51823"/>
                <a:gd name="connsiteX86" fmla="*/ 6681059 w 13828242"/>
                <a:gd name="connsiteY86" fmla="*/ 51824 h 51823"/>
                <a:gd name="connsiteX87" fmla="*/ 6525715 w 13828242"/>
                <a:gd name="connsiteY87" fmla="*/ 51824 h 51823"/>
                <a:gd name="connsiteX88" fmla="*/ 6836403 w 13828242"/>
                <a:gd name="connsiteY88" fmla="*/ 0 h 51823"/>
                <a:gd name="connsiteX89" fmla="*/ 6991747 w 13828242"/>
                <a:gd name="connsiteY89" fmla="*/ 0 h 51823"/>
                <a:gd name="connsiteX90" fmla="*/ 6991747 w 13828242"/>
                <a:gd name="connsiteY90" fmla="*/ 51824 h 51823"/>
                <a:gd name="connsiteX91" fmla="*/ 6836403 w 13828242"/>
                <a:gd name="connsiteY91" fmla="*/ 51824 h 51823"/>
                <a:gd name="connsiteX92" fmla="*/ 7147184 w 13828242"/>
                <a:gd name="connsiteY92" fmla="*/ 0 h 51823"/>
                <a:gd name="connsiteX93" fmla="*/ 7302528 w 13828242"/>
                <a:gd name="connsiteY93" fmla="*/ 0 h 51823"/>
                <a:gd name="connsiteX94" fmla="*/ 7302528 w 13828242"/>
                <a:gd name="connsiteY94" fmla="*/ 51824 h 51823"/>
                <a:gd name="connsiteX95" fmla="*/ 7147184 w 13828242"/>
                <a:gd name="connsiteY95" fmla="*/ 51824 h 51823"/>
                <a:gd name="connsiteX96" fmla="*/ 7457872 w 13828242"/>
                <a:gd name="connsiteY96" fmla="*/ 0 h 51823"/>
                <a:gd name="connsiteX97" fmla="*/ 7613308 w 13828242"/>
                <a:gd name="connsiteY97" fmla="*/ 0 h 51823"/>
                <a:gd name="connsiteX98" fmla="*/ 7613308 w 13828242"/>
                <a:gd name="connsiteY98" fmla="*/ 51824 h 51823"/>
                <a:gd name="connsiteX99" fmla="*/ 7457872 w 13828242"/>
                <a:gd name="connsiteY99" fmla="*/ 51824 h 51823"/>
                <a:gd name="connsiteX100" fmla="*/ 7768652 w 13828242"/>
                <a:gd name="connsiteY100" fmla="*/ 0 h 51823"/>
                <a:gd name="connsiteX101" fmla="*/ 7923996 w 13828242"/>
                <a:gd name="connsiteY101" fmla="*/ 0 h 51823"/>
                <a:gd name="connsiteX102" fmla="*/ 7923996 w 13828242"/>
                <a:gd name="connsiteY102" fmla="*/ 51824 h 51823"/>
                <a:gd name="connsiteX103" fmla="*/ 7768652 w 13828242"/>
                <a:gd name="connsiteY103" fmla="*/ 51824 h 51823"/>
                <a:gd name="connsiteX104" fmla="*/ 8079432 w 13828242"/>
                <a:gd name="connsiteY104" fmla="*/ 0 h 51823"/>
                <a:gd name="connsiteX105" fmla="*/ 8234776 w 13828242"/>
                <a:gd name="connsiteY105" fmla="*/ 0 h 51823"/>
                <a:gd name="connsiteX106" fmla="*/ 8234776 w 13828242"/>
                <a:gd name="connsiteY106" fmla="*/ 51824 h 51823"/>
                <a:gd name="connsiteX107" fmla="*/ 8079432 w 13828242"/>
                <a:gd name="connsiteY107" fmla="*/ 51824 h 51823"/>
                <a:gd name="connsiteX108" fmla="*/ 8390142 w 13828242"/>
                <a:gd name="connsiteY108" fmla="*/ 0 h 51823"/>
                <a:gd name="connsiteX109" fmla="*/ 8545487 w 13828242"/>
                <a:gd name="connsiteY109" fmla="*/ 0 h 51823"/>
                <a:gd name="connsiteX110" fmla="*/ 8545487 w 13828242"/>
                <a:gd name="connsiteY110" fmla="*/ 51824 h 51823"/>
                <a:gd name="connsiteX111" fmla="*/ 8390142 w 13828242"/>
                <a:gd name="connsiteY111" fmla="*/ 51824 h 51823"/>
                <a:gd name="connsiteX112" fmla="*/ 8700923 w 13828242"/>
                <a:gd name="connsiteY112" fmla="*/ 0 h 51823"/>
                <a:gd name="connsiteX113" fmla="*/ 8856267 w 13828242"/>
                <a:gd name="connsiteY113" fmla="*/ 0 h 51823"/>
                <a:gd name="connsiteX114" fmla="*/ 8856267 w 13828242"/>
                <a:gd name="connsiteY114" fmla="*/ 51824 h 51823"/>
                <a:gd name="connsiteX115" fmla="*/ 8700923 w 13828242"/>
                <a:gd name="connsiteY115" fmla="*/ 51824 h 51823"/>
                <a:gd name="connsiteX116" fmla="*/ 9011611 w 13828242"/>
                <a:gd name="connsiteY116" fmla="*/ 0 h 51823"/>
                <a:gd name="connsiteX117" fmla="*/ 9167047 w 13828242"/>
                <a:gd name="connsiteY117" fmla="*/ 0 h 51823"/>
                <a:gd name="connsiteX118" fmla="*/ 9167047 w 13828242"/>
                <a:gd name="connsiteY118" fmla="*/ 51824 h 51823"/>
                <a:gd name="connsiteX119" fmla="*/ 9011611 w 13828242"/>
                <a:gd name="connsiteY119" fmla="*/ 51824 h 51823"/>
                <a:gd name="connsiteX120" fmla="*/ 9322391 w 13828242"/>
                <a:gd name="connsiteY120" fmla="*/ 0 h 51823"/>
                <a:gd name="connsiteX121" fmla="*/ 9477735 w 13828242"/>
                <a:gd name="connsiteY121" fmla="*/ 0 h 51823"/>
                <a:gd name="connsiteX122" fmla="*/ 9477735 w 13828242"/>
                <a:gd name="connsiteY122" fmla="*/ 51824 h 51823"/>
                <a:gd name="connsiteX123" fmla="*/ 9322391 w 13828242"/>
                <a:gd name="connsiteY123" fmla="*/ 51824 h 51823"/>
                <a:gd name="connsiteX124" fmla="*/ 9633171 w 13828242"/>
                <a:gd name="connsiteY124" fmla="*/ 0 h 51823"/>
                <a:gd name="connsiteX125" fmla="*/ 9788515 w 13828242"/>
                <a:gd name="connsiteY125" fmla="*/ 0 h 51823"/>
                <a:gd name="connsiteX126" fmla="*/ 9788515 w 13828242"/>
                <a:gd name="connsiteY126" fmla="*/ 51824 h 51823"/>
                <a:gd name="connsiteX127" fmla="*/ 9633171 w 13828242"/>
                <a:gd name="connsiteY127" fmla="*/ 51824 h 51823"/>
                <a:gd name="connsiteX128" fmla="*/ 9943859 w 13828242"/>
                <a:gd name="connsiteY128" fmla="*/ 0 h 51823"/>
                <a:gd name="connsiteX129" fmla="*/ 10099295 w 13828242"/>
                <a:gd name="connsiteY129" fmla="*/ 0 h 51823"/>
                <a:gd name="connsiteX130" fmla="*/ 10099295 w 13828242"/>
                <a:gd name="connsiteY130" fmla="*/ 51824 h 51823"/>
                <a:gd name="connsiteX131" fmla="*/ 9943859 w 13828242"/>
                <a:gd name="connsiteY131" fmla="*/ 51824 h 51823"/>
                <a:gd name="connsiteX132" fmla="*/ 10254640 w 13828242"/>
                <a:gd name="connsiteY132" fmla="*/ 0 h 51823"/>
                <a:gd name="connsiteX133" fmla="*/ 10409984 w 13828242"/>
                <a:gd name="connsiteY133" fmla="*/ 0 h 51823"/>
                <a:gd name="connsiteX134" fmla="*/ 10409984 w 13828242"/>
                <a:gd name="connsiteY134" fmla="*/ 51824 h 51823"/>
                <a:gd name="connsiteX135" fmla="*/ 10254640 w 13828242"/>
                <a:gd name="connsiteY135" fmla="*/ 51824 h 51823"/>
                <a:gd name="connsiteX136" fmla="*/ 10565350 w 13828242"/>
                <a:gd name="connsiteY136" fmla="*/ 0 h 51823"/>
                <a:gd name="connsiteX137" fmla="*/ 10720786 w 13828242"/>
                <a:gd name="connsiteY137" fmla="*/ 0 h 51823"/>
                <a:gd name="connsiteX138" fmla="*/ 10720786 w 13828242"/>
                <a:gd name="connsiteY138" fmla="*/ 51824 h 51823"/>
                <a:gd name="connsiteX139" fmla="*/ 10565350 w 13828242"/>
                <a:gd name="connsiteY139" fmla="*/ 51824 h 51823"/>
                <a:gd name="connsiteX140" fmla="*/ 10876130 w 13828242"/>
                <a:gd name="connsiteY140" fmla="*/ 0 h 51823"/>
                <a:gd name="connsiteX141" fmla="*/ 11031474 w 13828242"/>
                <a:gd name="connsiteY141" fmla="*/ 0 h 51823"/>
                <a:gd name="connsiteX142" fmla="*/ 11031474 w 13828242"/>
                <a:gd name="connsiteY142" fmla="*/ 51824 h 51823"/>
                <a:gd name="connsiteX143" fmla="*/ 10876130 w 13828242"/>
                <a:gd name="connsiteY143" fmla="*/ 51824 h 51823"/>
                <a:gd name="connsiteX144" fmla="*/ 11186911 w 13828242"/>
                <a:gd name="connsiteY144" fmla="*/ 0 h 51823"/>
                <a:gd name="connsiteX145" fmla="*/ 11342255 w 13828242"/>
                <a:gd name="connsiteY145" fmla="*/ 0 h 51823"/>
                <a:gd name="connsiteX146" fmla="*/ 11342255 w 13828242"/>
                <a:gd name="connsiteY146" fmla="*/ 51824 h 51823"/>
                <a:gd name="connsiteX147" fmla="*/ 11186911 w 13828242"/>
                <a:gd name="connsiteY147" fmla="*/ 51824 h 51823"/>
                <a:gd name="connsiteX148" fmla="*/ 11497599 w 13828242"/>
                <a:gd name="connsiteY148" fmla="*/ 0 h 51823"/>
                <a:gd name="connsiteX149" fmla="*/ 11653035 w 13828242"/>
                <a:gd name="connsiteY149" fmla="*/ 0 h 51823"/>
                <a:gd name="connsiteX150" fmla="*/ 11653035 w 13828242"/>
                <a:gd name="connsiteY150" fmla="*/ 51824 h 51823"/>
                <a:gd name="connsiteX151" fmla="*/ 11497599 w 13828242"/>
                <a:gd name="connsiteY151" fmla="*/ 51824 h 51823"/>
                <a:gd name="connsiteX152" fmla="*/ 11808380 w 13828242"/>
                <a:gd name="connsiteY152" fmla="*/ 0 h 51823"/>
                <a:gd name="connsiteX153" fmla="*/ 11963723 w 13828242"/>
                <a:gd name="connsiteY153" fmla="*/ 0 h 51823"/>
                <a:gd name="connsiteX154" fmla="*/ 11963723 w 13828242"/>
                <a:gd name="connsiteY154" fmla="*/ 51824 h 51823"/>
                <a:gd name="connsiteX155" fmla="*/ 11808380 w 13828242"/>
                <a:gd name="connsiteY155" fmla="*/ 51824 h 51823"/>
                <a:gd name="connsiteX156" fmla="*/ 12119066 w 13828242"/>
                <a:gd name="connsiteY156" fmla="*/ 0 h 51823"/>
                <a:gd name="connsiteX157" fmla="*/ 12274502 w 13828242"/>
                <a:gd name="connsiteY157" fmla="*/ 0 h 51823"/>
                <a:gd name="connsiteX158" fmla="*/ 12274502 w 13828242"/>
                <a:gd name="connsiteY158" fmla="*/ 51824 h 51823"/>
                <a:gd name="connsiteX159" fmla="*/ 12119066 w 13828242"/>
                <a:gd name="connsiteY159" fmla="*/ 51824 h 51823"/>
                <a:gd name="connsiteX160" fmla="*/ 12429847 w 13828242"/>
                <a:gd name="connsiteY160" fmla="*/ 0 h 51823"/>
                <a:gd name="connsiteX161" fmla="*/ 12585191 w 13828242"/>
                <a:gd name="connsiteY161" fmla="*/ 0 h 51823"/>
                <a:gd name="connsiteX162" fmla="*/ 12585191 w 13828242"/>
                <a:gd name="connsiteY162" fmla="*/ 51824 h 51823"/>
                <a:gd name="connsiteX163" fmla="*/ 12429847 w 13828242"/>
                <a:gd name="connsiteY163" fmla="*/ 51824 h 51823"/>
                <a:gd name="connsiteX164" fmla="*/ 12740627 w 13828242"/>
                <a:gd name="connsiteY164" fmla="*/ 0 h 51823"/>
                <a:gd name="connsiteX165" fmla="*/ 12895971 w 13828242"/>
                <a:gd name="connsiteY165" fmla="*/ 0 h 51823"/>
                <a:gd name="connsiteX166" fmla="*/ 12895971 w 13828242"/>
                <a:gd name="connsiteY166" fmla="*/ 51824 h 51823"/>
                <a:gd name="connsiteX167" fmla="*/ 12740627 w 13828242"/>
                <a:gd name="connsiteY167" fmla="*/ 51824 h 51823"/>
                <a:gd name="connsiteX168" fmla="*/ 13051339 w 13828242"/>
                <a:gd name="connsiteY168" fmla="*/ 0 h 51823"/>
                <a:gd name="connsiteX169" fmla="*/ 13206775 w 13828242"/>
                <a:gd name="connsiteY169" fmla="*/ 0 h 51823"/>
                <a:gd name="connsiteX170" fmla="*/ 13206775 w 13828242"/>
                <a:gd name="connsiteY170" fmla="*/ 51824 h 51823"/>
                <a:gd name="connsiteX171" fmla="*/ 13051339 w 13828242"/>
                <a:gd name="connsiteY171" fmla="*/ 51824 h 51823"/>
                <a:gd name="connsiteX172" fmla="*/ 13362118 w 13828242"/>
                <a:gd name="connsiteY172" fmla="*/ 0 h 51823"/>
                <a:gd name="connsiteX173" fmla="*/ 13517463 w 13828242"/>
                <a:gd name="connsiteY173" fmla="*/ 0 h 51823"/>
                <a:gd name="connsiteX174" fmla="*/ 13517463 w 13828242"/>
                <a:gd name="connsiteY174" fmla="*/ 51824 h 51823"/>
                <a:gd name="connsiteX175" fmla="*/ 13362118 w 13828242"/>
                <a:gd name="connsiteY175" fmla="*/ 51824 h 51823"/>
                <a:gd name="connsiteX176" fmla="*/ 13672806 w 13828242"/>
                <a:gd name="connsiteY176" fmla="*/ 0 h 51823"/>
                <a:gd name="connsiteX177" fmla="*/ 13828242 w 13828242"/>
                <a:gd name="connsiteY177" fmla="*/ 0 h 51823"/>
                <a:gd name="connsiteX178" fmla="*/ 13828242 w 13828242"/>
                <a:gd name="connsiteY178" fmla="*/ 51824 h 51823"/>
                <a:gd name="connsiteX179" fmla="*/ 13672806 w 13828242"/>
                <a:gd name="connsiteY179" fmla="*/ 51824 h 5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</a:cxnLst>
              <a:rect l="l" t="t" r="r" b="b"/>
              <a:pathLst>
                <a:path w="13828242" h="51823">
                  <a:moveTo>
                    <a:pt x="0" y="0"/>
                  </a:moveTo>
                  <a:lnTo>
                    <a:pt x="155346" y="0"/>
                  </a:lnTo>
                  <a:lnTo>
                    <a:pt x="155346" y="51824"/>
                  </a:lnTo>
                  <a:lnTo>
                    <a:pt x="0" y="51824"/>
                  </a:lnTo>
                  <a:moveTo>
                    <a:pt x="310693" y="0"/>
                  </a:moveTo>
                  <a:lnTo>
                    <a:pt x="466129" y="0"/>
                  </a:lnTo>
                  <a:lnTo>
                    <a:pt x="466129" y="51824"/>
                  </a:lnTo>
                  <a:lnTo>
                    <a:pt x="310693" y="51824"/>
                  </a:lnTo>
                  <a:moveTo>
                    <a:pt x="621475" y="0"/>
                  </a:moveTo>
                  <a:lnTo>
                    <a:pt x="776821" y="0"/>
                  </a:lnTo>
                  <a:lnTo>
                    <a:pt x="776821" y="51824"/>
                  </a:lnTo>
                  <a:lnTo>
                    <a:pt x="621475" y="51824"/>
                  </a:lnTo>
                  <a:moveTo>
                    <a:pt x="932258" y="0"/>
                  </a:moveTo>
                  <a:lnTo>
                    <a:pt x="1087604" y="0"/>
                  </a:lnTo>
                  <a:lnTo>
                    <a:pt x="1087604" y="51824"/>
                  </a:lnTo>
                  <a:lnTo>
                    <a:pt x="932258" y="51824"/>
                  </a:lnTo>
                  <a:moveTo>
                    <a:pt x="1242950" y="0"/>
                  </a:moveTo>
                  <a:lnTo>
                    <a:pt x="1398386" y="0"/>
                  </a:lnTo>
                  <a:lnTo>
                    <a:pt x="1398386" y="51824"/>
                  </a:lnTo>
                  <a:lnTo>
                    <a:pt x="1242950" y="51824"/>
                  </a:lnTo>
                  <a:moveTo>
                    <a:pt x="1553733" y="0"/>
                  </a:moveTo>
                  <a:lnTo>
                    <a:pt x="1709079" y="0"/>
                  </a:lnTo>
                  <a:lnTo>
                    <a:pt x="1709079" y="51824"/>
                  </a:lnTo>
                  <a:lnTo>
                    <a:pt x="1553733" y="51824"/>
                  </a:lnTo>
                  <a:moveTo>
                    <a:pt x="1864423" y="0"/>
                  </a:moveTo>
                  <a:lnTo>
                    <a:pt x="2019859" y="0"/>
                  </a:lnTo>
                  <a:lnTo>
                    <a:pt x="2019859" y="51824"/>
                  </a:lnTo>
                  <a:lnTo>
                    <a:pt x="1864423" y="51824"/>
                  </a:lnTo>
                  <a:moveTo>
                    <a:pt x="2175205" y="0"/>
                  </a:moveTo>
                  <a:lnTo>
                    <a:pt x="2330552" y="0"/>
                  </a:lnTo>
                  <a:lnTo>
                    <a:pt x="2330552" y="51824"/>
                  </a:lnTo>
                  <a:lnTo>
                    <a:pt x="2175205" y="51824"/>
                  </a:lnTo>
                  <a:moveTo>
                    <a:pt x="2485988" y="0"/>
                  </a:moveTo>
                  <a:lnTo>
                    <a:pt x="2641332" y="0"/>
                  </a:lnTo>
                  <a:lnTo>
                    <a:pt x="2641332" y="51824"/>
                  </a:lnTo>
                  <a:lnTo>
                    <a:pt x="2485988" y="51824"/>
                  </a:lnTo>
                  <a:moveTo>
                    <a:pt x="2796676" y="0"/>
                  </a:moveTo>
                  <a:lnTo>
                    <a:pt x="2952112" y="0"/>
                  </a:lnTo>
                  <a:lnTo>
                    <a:pt x="2952112" y="51824"/>
                  </a:lnTo>
                  <a:lnTo>
                    <a:pt x="2796676" y="51824"/>
                  </a:lnTo>
                  <a:moveTo>
                    <a:pt x="3107456" y="0"/>
                  </a:moveTo>
                  <a:lnTo>
                    <a:pt x="3262800" y="0"/>
                  </a:lnTo>
                  <a:lnTo>
                    <a:pt x="3262800" y="51824"/>
                  </a:lnTo>
                  <a:lnTo>
                    <a:pt x="3107456" y="51824"/>
                  </a:lnTo>
                  <a:moveTo>
                    <a:pt x="3418144" y="0"/>
                  </a:moveTo>
                  <a:lnTo>
                    <a:pt x="3573580" y="0"/>
                  </a:lnTo>
                  <a:lnTo>
                    <a:pt x="3573580" y="51824"/>
                  </a:lnTo>
                  <a:lnTo>
                    <a:pt x="3418144" y="51824"/>
                  </a:lnTo>
                  <a:moveTo>
                    <a:pt x="3728947" y="0"/>
                  </a:moveTo>
                  <a:lnTo>
                    <a:pt x="3884291" y="0"/>
                  </a:lnTo>
                  <a:lnTo>
                    <a:pt x="3884291" y="51824"/>
                  </a:lnTo>
                  <a:lnTo>
                    <a:pt x="3728947" y="51824"/>
                  </a:lnTo>
                  <a:moveTo>
                    <a:pt x="4039727" y="0"/>
                  </a:moveTo>
                  <a:lnTo>
                    <a:pt x="4195071" y="0"/>
                  </a:lnTo>
                  <a:lnTo>
                    <a:pt x="4195071" y="51824"/>
                  </a:lnTo>
                  <a:lnTo>
                    <a:pt x="4039727" y="51824"/>
                  </a:lnTo>
                  <a:moveTo>
                    <a:pt x="4350416" y="0"/>
                  </a:moveTo>
                  <a:lnTo>
                    <a:pt x="4505852" y="0"/>
                  </a:lnTo>
                  <a:lnTo>
                    <a:pt x="4505852" y="51824"/>
                  </a:lnTo>
                  <a:lnTo>
                    <a:pt x="4350416" y="51824"/>
                  </a:lnTo>
                  <a:moveTo>
                    <a:pt x="4661196" y="0"/>
                  </a:moveTo>
                  <a:lnTo>
                    <a:pt x="4816540" y="0"/>
                  </a:lnTo>
                  <a:lnTo>
                    <a:pt x="4816540" y="51824"/>
                  </a:lnTo>
                  <a:lnTo>
                    <a:pt x="4661196" y="51824"/>
                  </a:lnTo>
                  <a:moveTo>
                    <a:pt x="4971976" y="0"/>
                  </a:moveTo>
                  <a:lnTo>
                    <a:pt x="5127320" y="0"/>
                  </a:lnTo>
                  <a:lnTo>
                    <a:pt x="5127320" y="51824"/>
                  </a:lnTo>
                  <a:lnTo>
                    <a:pt x="4971976" y="51824"/>
                  </a:lnTo>
                  <a:moveTo>
                    <a:pt x="5282664" y="0"/>
                  </a:moveTo>
                  <a:lnTo>
                    <a:pt x="5438008" y="0"/>
                  </a:lnTo>
                  <a:lnTo>
                    <a:pt x="5438008" y="51824"/>
                  </a:lnTo>
                  <a:lnTo>
                    <a:pt x="5282664" y="51824"/>
                  </a:lnTo>
                  <a:moveTo>
                    <a:pt x="5593444" y="0"/>
                  </a:moveTo>
                  <a:lnTo>
                    <a:pt x="5748788" y="0"/>
                  </a:lnTo>
                  <a:lnTo>
                    <a:pt x="5748788" y="51824"/>
                  </a:lnTo>
                  <a:lnTo>
                    <a:pt x="5593444" y="51824"/>
                  </a:lnTo>
                  <a:moveTo>
                    <a:pt x="5904155" y="0"/>
                  </a:moveTo>
                  <a:lnTo>
                    <a:pt x="6059591" y="0"/>
                  </a:lnTo>
                  <a:lnTo>
                    <a:pt x="6059591" y="51824"/>
                  </a:lnTo>
                  <a:lnTo>
                    <a:pt x="5904155" y="51824"/>
                  </a:lnTo>
                  <a:moveTo>
                    <a:pt x="6214935" y="0"/>
                  </a:moveTo>
                  <a:lnTo>
                    <a:pt x="6370279" y="0"/>
                  </a:lnTo>
                  <a:lnTo>
                    <a:pt x="6370279" y="51824"/>
                  </a:lnTo>
                  <a:lnTo>
                    <a:pt x="6214935" y="51824"/>
                  </a:lnTo>
                  <a:moveTo>
                    <a:pt x="6525715" y="0"/>
                  </a:moveTo>
                  <a:lnTo>
                    <a:pt x="6681059" y="0"/>
                  </a:lnTo>
                  <a:lnTo>
                    <a:pt x="6681059" y="51824"/>
                  </a:lnTo>
                  <a:lnTo>
                    <a:pt x="6525715" y="51824"/>
                  </a:lnTo>
                  <a:moveTo>
                    <a:pt x="6836403" y="0"/>
                  </a:moveTo>
                  <a:lnTo>
                    <a:pt x="6991747" y="0"/>
                  </a:lnTo>
                  <a:lnTo>
                    <a:pt x="6991747" y="51824"/>
                  </a:lnTo>
                  <a:lnTo>
                    <a:pt x="6836403" y="51824"/>
                  </a:lnTo>
                  <a:moveTo>
                    <a:pt x="7147184" y="0"/>
                  </a:moveTo>
                  <a:lnTo>
                    <a:pt x="7302528" y="0"/>
                  </a:lnTo>
                  <a:lnTo>
                    <a:pt x="7302528" y="51824"/>
                  </a:lnTo>
                  <a:lnTo>
                    <a:pt x="7147184" y="51824"/>
                  </a:lnTo>
                  <a:moveTo>
                    <a:pt x="7457872" y="0"/>
                  </a:moveTo>
                  <a:lnTo>
                    <a:pt x="7613308" y="0"/>
                  </a:lnTo>
                  <a:lnTo>
                    <a:pt x="7613308" y="51824"/>
                  </a:lnTo>
                  <a:lnTo>
                    <a:pt x="7457872" y="51824"/>
                  </a:lnTo>
                  <a:moveTo>
                    <a:pt x="7768652" y="0"/>
                  </a:moveTo>
                  <a:lnTo>
                    <a:pt x="7923996" y="0"/>
                  </a:lnTo>
                  <a:lnTo>
                    <a:pt x="7923996" y="51824"/>
                  </a:lnTo>
                  <a:lnTo>
                    <a:pt x="7768652" y="51824"/>
                  </a:lnTo>
                  <a:moveTo>
                    <a:pt x="8079432" y="0"/>
                  </a:moveTo>
                  <a:lnTo>
                    <a:pt x="8234776" y="0"/>
                  </a:lnTo>
                  <a:lnTo>
                    <a:pt x="8234776" y="51824"/>
                  </a:lnTo>
                  <a:lnTo>
                    <a:pt x="8079432" y="51824"/>
                  </a:lnTo>
                  <a:moveTo>
                    <a:pt x="8390142" y="0"/>
                  </a:moveTo>
                  <a:lnTo>
                    <a:pt x="8545487" y="0"/>
                  </a:lnTo>
                  <a:lnTo>
                    <a:pt x="8545487" y="51824"/>
                  </a:lnTo>
                  <a:lnTo>
                    <a:pt x="8390142" y="51824"/>
                  </a:lnTo>
                  <a:moveTo>
                    <a:pt x="8700923" y="0"/>
                  </a:moveTo>
                  <a:lnTo>
                    <a:pt x="8856267" y="0"/>
                  </a:lnTo>
                  <a:lnTo>
                    <a:pt x="8856267" y="51824"/>
                  </a:lnTo>
                  <a:lnTo>
                    <a:pt x="8700923" y="51824"/>
                  </a:lnTo>
                  <a:moveTo>
                    <a:pt x="9011611" y="0"/>
                  </a:moveTo>
                  <a:lnTo>
                    <a:pt x="9167047" y="0"/>
                  </a:lnTo>
                  <a:lnTo>
                    <a:pt x="9167047" y="51824"/>
                  </a:lnTo>
                  <a:lnTo>
                    <a:pt x="9011611" y="51824"/>
                  </a:lnTo>
                  <a:moveTo>
                    <a:pt x="9322391" y="0"/>
                  </a:moveTo>
                  <a:lnTo>
                    <a:pt x="9477735" y="0"/>
                  </a:lnTo>
                  <a:lnTo>
                    <a:pt x="9477735" y="51824"/>
                  </a:lnTo>
                  <a:lnTo>
                    <a:pt x="9322391" y="51824"/>
                  </a:lnTo>
                  <a:moveTo>
                    <a:pt x="9633171" y="0"/>
                  </a:moveTo>
                  <a:lnTo>
                    <a:pt x="9788515" y="0"/>
                  </a:lnTo>
                  <a:lnTo>
                    <a:pt x="9788515" y="51824"/>
                  </a:lnTo>
                  <a:lnTo>
                    <a:pt x="9633171" y="51824"/>
                  </a:lnTo>
                  <a:moveTo>
                    <a:pt x="9943859" y="0"/>
                  </a:moveTo>
                  <a:lnTo>
                    <a:pt x="10099295" y="0"/>
                  </a:lnTo>
                  <a:lnTo>
                    <a:pt x="10099295" y="51824"/>
                  </a:lnTo>
                  <a:lnTo>
                    <a:pt x="9943859" y="51824"/>
                  </a:lnTo>
                  <a:moveTo>
                    <a:pt x="10254640" y="0"/>
                  </a:moveTo>
                  <a:lnTo>
                    <a:pt x="10409984" y="0"/>
                  </a:lnTo>
                  <a:lnTo>
                    <a:pt x="10409984" y="51824"/>
                  </a:lnTo>
                  <a:lnTo>
                    <a:pt x="10254640" y="51824"/>
                  </a:lnTo>
                  <a:moveTo>
                    <a:pt x="10565350" y="0"/>
                  </a:moveTo>
                  <a:lnTo>
                    <a:pt x="10720786" y="0"/>
                  </a:lnTo>
                  <a:lnTo>
                    <a:pt x="10720786" y="51824"/>
                  </a:lnTo>
                  <a:lnTo>
                    <a:pt x="10565350" y="51824"/>
                  </a:lnTo>
                  <a:moveTo>
                    <a:pt x="10876130" y="0"/>
                  </a:moveTo>
                  <a:lnTo>
                    <a:pt x="11031474" y="0"/>
                  </a:lnTo>
                  <a:lnTo>
                    <a:pt x="11031474" y="51824"/>
                  </a:lnTo>
                  <a:lnTo>
                    <a:pt x="10876130" y="51824"/>
                  </a:lnTo>
                  <a:moveTo>
                    <a:pt x="11186911" y="0"/>
                  </a:moveTo>
                  <a:lnTo>
                    <a:pt x="11342255" y="0"/>
                  </a:lnTo>
                  <a:lnTo>
                    <a:pt x="11342255" y="51824"/>
                  </a:lnTo>
                  <a:lnTo>
                    <a:pt x="11186911" y="51824"/>
                  </a:lnTo>
                  <a:moveTo>
                    <a:pt x="11497599" y="0"/>
                  </a:moveTo>
                  <a:lnTo>
                    <a:pt x="11653035" y="0"/>
                  </a:lnTo>
                  <a:lnTo>
                    <a:pt x="11653035" y="51824"/>
                  </a:lnTo>
                  <a:lnTo>
                    <a:pt x="11497599" y="51824"/>
                  </a:lnTo>
                  <a:moveTo>
                    <a:pt x="11808380" y="0"/>
                  </a:moveTo>
                  <a:lnTo>
                    <a:pt x="11963723" y="0"/>
                  </a:lnTo>
                  <a:lnTo>
                    <a:pt x="11963723" y="51824"/>
                  </a:lnTo>
                  <a:lnTo>
                    <a:pt x="11808380" y="51824"/>
                  </a:lnTo>
                  <a:moveTo>
                    <a:pt x="12119066" y="0"/>
                  </a:moveTo>
                  <a:lnTo>
                    <a:pt x="12274502" y="0"/>
                  </a:lnTo>
                  <a:lnTo>
                    <a:pt x="12274502" y="51824"/>
                  </a:lnTo>
                  <a:lnTo>
                    <a:pt x="12119066" y="51824"/>
                  </a:lnTo>
                  <a:moveTo>
                    <a:pt x="12429847" y="0"/>
                  </a:moveTo>
                  <a:lnTo>
                    <a:pt x="12585191" y="0"/>
                  </a:lnTo>
                  <a:lnTo>
                    <a:pt x="12585191" y="51824"/>
                  </a:lnTo>
                  <a:lnTo>
                    <a:pt x="12429847" y="51824"/>
                  </a:lnTo>
                  <a:moveTo>
                    <a:pt x="12740627" y="0"/>
                  </a:moveTo>
                  <a:lnTo>
                    <a:pt x="12895971" y="0"/>
                  </a:lnTo>
                  <a:lnTo>
                    <a:pt x="12895971" y="51824"/>
                  </a:lnTo>
                  <a:lnTo>
                    <a:pt x="12740627" y="51824"/>
                  </a:lnTo>
                  <a:moveTo>
                    <a:pt x="13051339" y="0"/>
                  </a:moveTo>
                  <a:lnTo>
                    <a:pt x="13206775" y="0"/>
                  </a:lnTo>
                  <a:lnTo>
                    <a:pt x="13206775" y="51824"/>
                  </a:lnTo>
                  <a:lnTo>
                    <a:pt x="13051339" y="51824"/>
                  </a:lnTo>
                  <a:moveTo>
                    <a:pt x="13362118" y="0"/>
                  </a:moveTo>
                  <a:lnTo>
                    <a:pt x="13517463" y="0"/>
                  </a:lnTo>
                  <a:lnTo>
                    <a:pt x="13517463" y="51824"/>
                  </a:lnTo>
                  <a:lnTo>
                    <a:pt x="13362118" y="51824"/>
                  </a:lnTo>
                  <a:moveTo>
                    <a:pt x="13672806" y="0"/>
                  </a:moveTo>
                  <a:lnTo>
                    <a:pt x="13828242" y="0"/>
                  </a:lnTo>
                  <a:lnTo>
                    <a:pt x="13828242" y="51824"/>
                  </a:lnTo>
                  <a:lnTo>
                    <a:pt x="13672806" y="51824"/>
                  </a:lnTo>
                </a:path>
              </a:pathLst>
            </a:custGeom>
            <a:solidFill>
              <a:srgbClr val="000000"/>
            </a:solidFill>
            <a:ln w="230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0AC6ABB-50B4-D36A-A510-CAF49FE8F249}"/>
                </a:ext>
              </a:extLst>
            </p:cNvPr>
            <p:cNvSpPr/>
            <p:nvPr/>
          </p:nvSpPr>
          <p:spPr>
            <a:xfrm>
              <a:off x="9090880" y="1470896"/>
              <a:ext cx="1331413" cy="840583"/>
            </a:xfrm>
            <a:custGeom>
              <a:avLst/>
              <a:gdLst>
                <a:gd name="connsiteX0" fmla="*/ -140 w 2416904"/>
                <a:gd name="connsiteY0" fmla="*/ -27 h 1554088"/>
                <a:gd name="connsiteX1" fmla="*/ 2416764 w 2416904"/>
                <a:gd name="connsiteY1" fmla="*/ -27 h 1554088"/>
                <a:gd name="connsiteX2" fmla="*/ 2416764 w 2416904"/>
                <a:gd name="connsiteY2" fmla="*/ 1554061 h 1554088"/>
                <a:gd name="connsiteX3" fmla="*/ -140 w 2416904"/>
                <a:gd name="connsiteY3" fmla="*/ 1554061 h 1554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6904" h="1554088">
                  <a:moveTo>
                    <a:pt x="-140" y="-27"/>
                  </a:moveTo>
                  <a:lnTo>
                    <a:pt x="2416764" y="-27"/>
                  </a:lnTo>
                  <a:lnTo>
                    <a:pt x="2416764" y="1554061"/>
                  </a:lnTo>
                  <a:lnTo>
                    <a:pt x="-140" y="1554061"/>
                  </a:lnTo>
                  <a:close/>
                </a:path>
              </a:pathLst>
            </a:custGeom>
            <a:solidFill>
              <a:srgbClr val="DAE8FB"/>
            </a:solidFill>
            <a:ln w="17254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Misaligned huge page information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96242FA-6760-BA6F-2BC4-5C0CB8537423}"/>
                </a:ext>
              </a:extLst>
            </p:cNvPr>
            <p:cNvSpPr txBox="1"/>
            <p:nvPr/>
          </p:nvSpPr>
          <p:spPr>
            <a:xfrm>
              <a:off x="4942323" y="3069618"/>
              <a:ext cx="9028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Guest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2B08C8B-EFBC-0FB0-E7BD-99EB270A726A}"/>
                </a:ext>
              </a:extLst>
            </p:cNvPr>
            <p:cNvSpPr txBox="1"/>
            <p:nvPr/>
          </p:nvSpPr>
          <p:spPr>
            <a:xfrm>
              <a:off x="5010451" y="3480743"/>
              <a:ext cx="7665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Host</a:t>
              </a:r>
            </a:p>
          </p:txBody>
        </p:sp>
        <p:cxnSp>
          <p:nvCxnSpPr>
            <p:cNvPr id="15" name="Connector: Elbow 14">
              <a:extLst>
                <a:ext uri="{FF2B5EF4-FFF2-40B4-BE49-F238E27FC236}">
                  <a16:creationId xmlns:a16="http://schemas.microsoft.com/office/drawing/2014/main" id="{148C210C-E9AE-FC3B-896F-3515ACDB57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34680" y="3329355"/>
              <a:ext cx="731520" cy="997885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or: Elbow 28">
              <a:extLst>
                <a:ext uri="{FF2B5EF4-FFF2-40B4-BE49-F238E27FC236}">
                  <a16:creationId xmlns:a16="http://schemas.microsoft.com/office/drawing/2014/main" id="{47EA09E1-07EA-764F-81DC-5C1164DB7C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44513" y="2335430"/>
              <a:ext cx="2743200" cy="2115103"/>
            </a:xfrm>
            <a:prstGeom prst="bentConnector3">
              <a:avLst>
                <a:gd name="adj1" fmla="val 100000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25A6406-AAB5-7DF5-BA47-4A4AF1F326EE}"/>
              </a:ext>
            </a:extLst>
          </p:cNvPr>
          <p:cNvGrpSpPr/>
          <p:nvPr/>
        </p:nvGrpSpPr>
        <p:grpSpPr>
          <a:xfrm>
            <a:off x="10141275" y="1193119"/>
            <a:ext cx="1935647" cy="2001168"/>
            <a:chOff x="10141275" y="990191"/>
            <a:chExt cx="1935647" cy="2001168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C031283A-4DC2-A50E-8DF0-66E04DB13223}"/>
                </a:ext>
              </a:extLst>
            </p:cNvPr>
            <p:cNvGrpSpPr/>
            <p:nvPr/>
          </p:nvGrpSpPr>
          <p:grpSpPr>
            <a:xfrm>
              <a:off x="10141275" y="990191"/>
              <a:ext cx="1935647" cy="2001168"/>
              <a:chOff x="10141275" y="990191"/>
              <a:chExt cx="1935647" cy="2001168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C9E3186-66C0-5872-5C9A-E57415F7E1CD}"/>
                  </a:ext>
                </a:extLst>
              </p:cNvPr>
              <p:cNvSpPr/>
              <p:nvPr/>
            </p:nvSpPr>
            <p:spPr>
              <a:xfrm>
                <a:off x="10926147" y="990191"/>
                <a:ext cx="1150775" cy="560378"/>
              </a:xfrm>
              <a:custGeom>
                <a:avLst/>
                <a:gdLst>
                  <a:gd name="connsiteX0" fmla="*/ 155411 w 2934854"/>
                  <a:gd name="connsiteY0" fmla="*/ -85 h 1036039"/>
                  <a:gd name="connsiteX1" fmla="*/ 2779472 w 2934854"/>
                  <a:gd name="connsiteY1" fmla="*/ -85 h 1036039"/>
                  <a:gd name="connsiteX2" fmla="*/ 2809787 w 2934854"/>
                  <a:gd name="connsiteY2" fmla="*/ 2884 h 1036039"/>
                  <a:gd name="connsiteX3" fmla="*/ 2838928 w 2934854"/>
                  <a:gd name="connsiteY3" fmla="*/ 11708 h 1036039"/>
                  <a:gd name="connsiteX4" fmla="*/ 2865825 w 2934854"/>
                  <a:gd name="connsiteY4" fmla="*/ 26109 h 1036039"/>
                  <a:gd name="connsiteX5" fmla="*/ 2889304 w 2934854"/>
                  <a:gd name="connsiteY5" fmla="*/ 45449 h 1036039"/>
                  <a:gd name="connsiteX6" fmla="*/ 2908639 w 2934854"/>
                  <a:gd name="connsiteY6" fmla="*/ 68933 h 1036039"/>
                  <a:gd name="connsiteX7" fmla="*/ 2923037 w 2934854"/>
                  <a:gd name="connsiteY7" fmla="*/ 95836 h 1036039"/>
                  <a:gd name="connsiteX8" fmla="*/ 2931859 w 2934854"/>
                  <a:gd name="connsiteY8" fmla="*/ 124983 h 1036039"/>
                  <a:gd name="connsiteX9" fmla="*/ 2934828 w 2934854"/>
                  <a:gd name="connsiteY9" fmla="*/ 155306 h 1036039"/>
                  <a:gd name="connsiteX10" fmla="*/ 2934828 w 2934854"/>
                  <a:gd name="connsiteY10" fmla="*/ 880563 h 1036039"/>
                  <a:gd name="connsiteX11" fmla="*/ 2931859 w 2934854"/>
                  <a:gd name="connsiteY11" fmla="*/ 910884 h 1036039"/>
                  <a:gd name="connsiteX12" fmla="*/ 2923037 w 2934854"/>
                  <a:gd name="connsiteY12" fmla="*/ 940032 h 1036039"/>
                  <a:gd name="connsiteX13" fmla="*/ 2908639 w 2934854"/>
                  <a:gd name="connsiteY13" fmla="*/ 966848 h 1036039"/>
                  <a:gd name="connsiteX14" fmla="*/ 2889304 w 2934854"/>
                  <a:gd name="connsiteY14" fmla="*/ 990419 h 1036039"/>
                  <a:gd name="connsiteX15" fmla="*/ 2865825 w 2934854"/>
                  <a:gd name="connsiteY15" fmla="*/ 1009759 h 1036039"/>
                  <a:gd name="connsiteX16" fmla="*/ 2838928 w 2934854"/>
                  <a:gd name="connsiteY16" fmla="*/ 1024160 h 1036039"/>
                  <a:gd name="connsiteX17" fmla="*/ 2809787 w 2934854"/>
                  <a:gd name="connsiteY17" fmla="*/ 1032984 h 1036039"/>
                  <a:gd name="connsiteX18" fmla="*/ 2779472 w 2934854"/>
                  <a:gd name="connsiteY18" fmla="*/ 1035954 h 1036039"/>
                  <a:gd name="connsiteX19" fmla="*/ 155411 w 2934854"/>
                  <a:gd name="connsiteY19" fmla="*/ 1035954 h 1036039"/>
                  <a:gd name="connsiteX20" fmla="*/ 125098 w 2934854"/>
                  <a:gd name="connsiteY20" fmla="*/ 1032984 h 1036039"/>
                  <a:gd name="connsiteX21" fmla="*/ 95953 w 2934854"/>
                  <a:gd name="connsiteY21" fmla="*/ 1024160 h 1036039"/>
                  <a:gd name="connsiteX22" fmla="*/ 69058 w 2934854"/>
                  <a:gd name="connsiteY22" fmla="*/ 1009759 h 1036039"/>
                  <a:gd name="connsiteX23" fmla="*/ 45490 w 2934854"/>
                  <a:gd name="connsiteY23" fmla="*/ 990419 h 1036039"/>
                  <a:gd name="connsiteX24" fmla="*/ 26241 w 2934854"/>
                  <a:gd name="connsiteY24" fmla="*/ 966848 h 1036039"/>
                  <a:gd name="connsiteX25" fmla="*/ 11848 w 2934854"/>
                  <a:gd name="connsiteY25" fmla="*/ 940032 h 1036039"/>
                  <a:gd name="connsiteX26" fmla="*/ 3033 w 2934854"/>
                  <a:gd name="connsiteY26" fmla="*/ 910884 h 1036039"/>
                  <a:gd name="connsiteX27" fmla="*/ -26 w 2934854"/>
                  <a:gd name="connsiteY27" fmla="*/ 880563 h 1036039"/>
                  <a:gd name="connsiteX28" fmla="*/ -26 w 2934854"/>
                  <a:gd name="connsiteY28" fmla="*/ 155306 h 1036039"/>
                  <a:gd name="connsiteX29" fmla="*/ 3033 w 2934854"/>
                  <a:gd name="connsiteY29" fmla="*/ 124983 h 1036039"/>
                  <a:gd name="connsiteX30" fmla="*/ 11848 w 2934854"/>
                  <a:gd name="connsiteY30" fmla="*/ 95836 h 1036039"/>
                  <a:gd name="connsiteX31" fmla="*/ 26241 w 2934854"/>
                  <a:gd name="connsiteY31" fmla="*/ 68933 h 1036039"/>
                  <a:gd name="connsiteX32" fmla="*/ 45490 w 2934854"/>
                  <a:gd name="connsiteY32" fmla="*/ 45449 h 1036039"/>
                  <a:gd name="connsiteX33" fmla="*/ 69058 w 2934854"/>
                  <a:gd name="connsiteY33" fmla="*/ 26109 h 1036039"/>
                  <a:gd name="connsiteX34" fmla="*/ 95953 w 2934854"/>
                  <a:gd name="connsiteY34" fmla="*/ 11708 h 1036039"/>
                  <a:gd name="connsiteX35" fmla="*/ 125098 w 2934854"/>
                  <a:gd name="connsiteY35" fmla="*/ 2884 h 1036039"/>
                  <a:gd name="connsiteX36" fmla="*/ 155411 w 2934854"/>
                  <a:gd name="connsiteY36" fmla="*/ -85 h 1036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934854" h="1036039">
                    <a:moveTo>
                      <a:pt x="155411" y="-85"/>
                    </a:moveTo>
                    <a:lnTo>
                      <a:pt x="2779472" y="-85"/>
                    </a:lnTo>
                    <a:cubicBezTo>
                      <a:pt x="2789641" y="-85"/>
                      <a:pt x="2799809" y="916"/>
                      <a:pt x="2809787" y="2884"/>
                    </a:cubicBezTo>
                    <a:cubicBezTo>
                      <a:pt x="2819783" y="4870"/>
                      <a:pt x="2829485" y="7840"/>
                      <a:pt x="2838928" y="11708"/>
                    </a:cubicBezTo>
                    <a:cubicBezTo>
                      <a:pt x="2848372" y="15662"/>
                      <a:pt x="2857280" y="20428"/>
                      <a:pt x="2865825" y="26109"/>
                    </a:cubicBezTo>
                    <a:cubicBezTo>
                      <a:pt x="2874285" y="31773"/>
                      <a:pt x="2882105" y="38162"/>
                      <a:pt x="2889304" y="45449"/>
                    </a:cubicBezTo>
                    <a:cubicBezTo>
                      <a:pt x="2896589" y="52650"/>
                      <a:pt x="2902977" y="60472"/>
                      <a:pt x="2908639" y="68933"/>
                    </a:cubicBezTo>
                    <a:cubicBezTo>
                      <a:pt x="2914319" y="77481"/>
                      <a:pt x="2919084" y="86391"/>
                      <a:pt x="2923037" y="95836"/>
                    </a:cubicBezTo>
                    <a:cubicBezTo>
                      <a:pt x="2926904" y="105281"/>
                      <a:pt x="2929874" y="115003"/>
                      <a:pt x="2931859" y="124983"/>
                    </a:cubicBezTo>
                    <a:cubicBezTo>
                      <a:pt x="2933827" y="134964"/>
                      <a:pt x="2934828" y="145135"/>
                      <a:pt x="2934828" y="155306"/>
                    </a:cubicBezTo>
                    <a:lnTo>
                      <a:pt x="2934828" y="880563"/>
                    </a:lnTo>
                    <a:cubicBezTo>
                      <a:pt x="2934828" y="890733"/>
                      <a:pt x="2933827" y="900903"/>
                      <a:pt x="2931859" y="910884"/>
                    </a:cubicBezTo>
                    <a:cubicBezTo>
                      <a:pt x="2929874" y="920865"/>
                      <a:pt x="2926904" y="930587"/>
                      <a:pt x="2923037" y="940032"/>
                    </a:cubicBezTo>
                    <a:cubicBezTo>
                      <a:pt x="2919084" y="949478"/>
                      <a:pt x="2914319" y="958387"/>
                      <a:pt x="2908639" y="966848"/>
                    </a:cubicBezTo>
                    <a:cubicBezTo>
                      <a:pt x="2902977" y="975396"/>
                      <a:pt x="2896589" y="983219"/>
                      <a:pt x="2889304" y="990419"/>
                    </a:cubicBezTo>
                    <a:cubicBezTo>
                      <a:pt x="2882105" y="997620"/>
                      <a:pt x="2874285" y="1004095"/>
                      <a:pt x="2865825" y="1009759"/>
                    </a:cubicBezTo>
                    <a:cubicBezTo>
                      <a:pt x="2857280" y="1015440"/>
                      <a:pt x="2848372" y="1020206"/>
                      <a:pt x="2838928" y="1024160"/>
                    </a:cubicBezTo>
                    <a:cubicBezTo>
                      <a:pt x="2829485" y="1028028"/>
                      <a:pt x="2819783" y="1030998"/>
                      <a:pt x="2809787" y="1032984"/>
                    </a:cubicBezTo>
                    <a:cubicBezTo>
                      <a:pt x="2799809" y="1034952"/>
                      <a:pt x="2789641" y="1035954"/>
                      <a:pt x="2779472" y="1035954"/>
                    </a:cubicBezTo>
                    <a:lnTo>
                      <a:pt x="155411" y="1035954"/>
                    </a:lnTo>
                    <a:cubicBezTo>
                      <a:pt x="145157" y="1035954"/>
                      <a:pt x="135082" y="1034952"/>
                      <a:pt x="125098" y="1032984"/>
                    </a:cubicBezTo>
                    <a:cubicBezTo>
                      <a:pt x="115023" y="1030998"/>
                      <a:pt x="105309" y="1028028"/>
                      <a:pt x="95953" y="1024160"/>
                    </a:cubicBezTo>
                    <a:cubicBezTo>
                      <a:pt x="86509" y="1020206"/>
                      <a:pt x="77512" y="1015440"/>
                      <a:pt x="69058" y="1009759"/>
                    </a:cubicBezTo>
                    <a:cubicBezTo>
                      <a:pt x="60603" y="1004095"/>
                      <a:pt x="52777" y="997620"/>
                      <a:pt x="45490" y="990419"/>
                    </a:cubicBezTo>
                    <a:cubicBezTo>
                      <a:pt x="38294" y="983219"/>
                      <a:pt x="31909" y="975396"/>
                      <a:pt x="26241" y="966848"/>
                    </a:cubicBezTo>
                    <a:cubicBezTo>
                      <a:pt x="20573" y="958387"/>
                      <a:pt x="15717" y="949478"/>
                      <a:pt x="11848" y="940032"/>
                    </a:cubicBezTo>
                    <a:cubicBezTo>
                      <a:pt x="7891" y="930587"/>
                      <a:pt x="5012" y="920865"/>
                      <a:pt x="3033" y="910884"/>
                    </a:cubicBezTo>
                    <a:cubicBezTo>
                      <a:pt x="965" y="900903"/>
                      <a:pt x="-26" y="890733"/>
                      <a:pt x="-26" y="880563"/>
                    </a:cubicBezTo>
                    <a:lnTo>
                      <a:pt x="-26" y="155306"/>
                    </a:lnTo>
                    <a:cubicBezTo>
                      <a:pt x="-26" y="145135"/>
                      <a:pt x="965" y="134964"/>
                      <a:pt x="3033" y="124983"/>
                    </a:cubicBezTo>
                    <a:cubicBezTo>
                      <a:pt x="5012" y="115003"/>
                      <a:pt x="7891" y="105281"/>
                      <a:pt x="11848" y="95836"/>
                    </a:cubicBezTo>
                    <a:cubicBezTo>
                      <a:pt x="15717" y="86391"/>
                      <a:pt x="20573" y="77481"/>
                      <a:pt x="26241" y="68933"/>
                    </a:cubicBezTo>
                    <a:cubicBezTo>
                      <a:pt x="31909" y="60472"/>
                      <a:pt x="38294" y="52650"/>
                      <a:pt x="45490" y="45449"/>
                    </a:cubicBezTo>
                    <a:cubicBezTo>
                      <a:pt x="52777" y="38162"/>
                      <a:pt x="60603" y="31773"/>
                      <a:pt x="69058" y="26109"/>
                    </a:cubicBezTo>
                    <a:cubicBezTo>
                      <a:pt x="77512" y="20428"/>
                      <a:pt x="86509" y="15662"/>
                      <a:pt x="95953" y="11708"/>
                    </a:cubicBezTo>
                    <a:cubicBezTo>
                      <a:pt x="105309" y="7840"/>
                      <a:pt x="115023" y="4870"/>
                      <a:pt x="125098" y="2884"/>
                    </a:cubicBezTo>
                    <a:cubicBezTo>
                      <a:pt x="135082" y="916"/>
                      <a:pt x="145157" y="-85"/>
                      <a:pt x="155411" y="-85"/>
                    </a:cubicBezTo>
                    <a:close/>
                  </a:path>
                </a:pathLst>
              </a:custGeom>
              <a:solidFill>
                <a:srgbClr val="FFCC99"/>
              </a:solidFill>
              <a:ln w="17254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Huge booking</a:t>
                </a:r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5856DE95-3B95-155B-58F9-3B7099DCDA0F}"/>
                  </a:ext>
                </a:extLst>
              </p:cNvPr>
              <p:cNvSpPr/>
              <p:nvPr/>
            </p:nvSpPr>
            <p:spPr>
              <a:xfrm>
                <a:off x="10900281" y="2283219"/>
                <a:ext cx="1150775" cy="708140"/>
              </a:xfrm>
              <a:custGeom>
                <a:avLst/>
                <a:gdLst>
                  <a:gd name="connsiteX0" fmla="*/ 155411 w 2934854"/>
                  <a:gd name="connsiteY0" fmla="*/ -85 h 1036039"/>
                  <a:gd name="connsiteX1" fmla="*/ 2779472 w 2934854"/>
                  <a:gd name="connsiteY1" fmla="*/ -85 h 1036039"/>
                  <a:gd name="connsiteX2" fmla="*/ 2809787 w 2934854"/>
                  <a:gd name="connsiteY2" fmla="*/ 2884 h 1036039"/>
                  <a:gd name="connsiteX3" fmla="*/ 2838928 w 2934854"/>
                  <a:gd name="connsiteY3" fmla="*/ 11708 h 1036039"/>
                  <a:gd name="connsiteX4" fmla="*/ 2865825 w 2934854"/>
                  <a:gd name="connsiteY4" fmla="*/ 26109 h 1036039"/>
                  <a:gd name="connsiteX5" fmla="*/ 2889304 w 2934854"/>
                  <a:gd name="connsiteY5" fmla="*/ 45449 h 1036039"/>
                  <a:gd name="connsiteX6" fmla="*/ 2908639 w 2934854"/>
                  <a:gd name="connsiteY6" fmla="*/ 68933 h 1036039"/>
                  <a:gd name="connsiteX7" fmla="*/ 2923037 w 2934854"/>
                  <a:gd name="connsiteY7" fmla="*/ 95836 h 1036039"/>
                  <a:gd name="connsiteX8" fmla="*/ 2931859 w 2934854"/>
                  <a:gd name="connsiteY8" fmla="*/ 124983 h 1036039"/>
                  <a:gd name="connsiteX9" fmla="*/ 2934828 w 2934854"/>
                  <a:gd name="connsiteY9" fmla="*/ 155306 h 1036039"/>
                  <a:gd name="connsiteX10" fmla="*/ 2934828 w 2934854"/>
                  <a:gd name="connsiteY10" fmla="*/ 880563 h 1036039"/>
                  <a:gd name="connsiteX11" fmla="*/ 2931859 w 2934854"/>
                  <a:gd name="connsiteY11" fmla="*/ 910884 h 1036039"/>
                  <a:gd name="connsiteX12" fmla="*/ 2923037 w 2934854"/>
                  <a:gd name="connsiteY12" fmla="*/ 940032 h 1036039"/>
                  <a:gd name="connsiteX13" fmla="*/ 2908639 w 2934854"/>
                  <a:gd name="connsiteY13" fmla="*/ 966848 h 1036039"/>
                  <a:gd name="connsiteX14" fmla="*/ 2889304 w 2934854"/>
                  <a:gd name="connsiteY14" fmla="*/ 990419 h 1036039"/>
                  <a:gd name="connsiteX15" fmla="*/ 2865825 w 2934854"/>
                  <a:gd name="connsiteY15" fmla="*/ 1009759 h 1036039"/>
                  <a:gd name="connsiteX16" fmla="*/ 2838928 w 2934854"/>
                  <a:gd name="connsiteY16" fmla="*/ 1024160 h 1036039"/>
                  <a:gd name="connsiteX17" fmla="*/ 2809787 w 2934854"/>
                  <a:gd name="connsiteY17" fmla="*/ 1032984 h 1036039"/>
                  <a:gd name="connsiteX18" fmla="*/ 2779472 w 2934854"/>
                  <a:gd name="connsiteY18" fmla="*/ 1035954 h 1036039"/>
                  <a:gd name="connsiteX19" fmla="*/ 155411 w 2934854"/>
                  <a:gd name="connsiteY19" fmla="*/ 1035954 h 1036039"/>
                  <a:gd name="connsiteX20" fmla="*/ 125098 w 2934854"/>
                  <a:gd name="connsiteY20" fmla="*/ 1032984 h 1036039"/>
                  <a:gd name="connsiteX21" fmla="*/ 95953 w 2934854"/>
                  <a:gd name="connsiteY21" fmla="*/ 1024160 h 1036039"/>
                  <a:gd name="connsiteX22" fmla="*/ 69058 w 2934854"/>
                  <a:gd name="connsiteY22" fmla="*/ 1009759 h 1036039"/>
                  <a:gd name="connsiteX23" fmla="*/ 45490 w 2934854"/>
                  <a:gd name="connsiteY23" fmla="*/ 990419 h 1036039"/>
                  <a:gd name="connsiteX24" fmla="*/ 26241 w 2934854"/>
                  <a:gd name="connsiteY24" fmla="*/ 966848 h 1036039"/>
                  <a:gd name="connsiteX25" fmla="*/ 11848 w 2934854"/>
                  <a:gd name="connsiteY25" fmla="*/ 940032 h 1036039"/>
                  <a:gd name="connsiteX26" fmla="*/ 3033 w 2934854"/>
                  <a:gd name="connsiteY26" fmla="*/ 910884 h 1036039"/>
                  <a:gd name="connsiteX27" fmla="*/ -26 w 2934854"/>
                  <a:gd name="connsiteY27" fmla="*/ 880563 h 1036039"/>
                  <a:gd name="connsiteX28" fmla="*/ -26 w 2934854"/>
                  <a:gd name="connsiteY28" fmla="*/ 155306 h 1036039"/>
                  <a:gd name="connsiteX29" fmla="*/ 3033 w 2934854"/>
                  <a:gd name="connsiteY29" fmla="*/ 124983 h 1036039"/>
                  <a:gd name="connsiteX30" fmla="*/ 11848 w 2934854"/>
                  <a:gd name="connsiteY30" fmla="*/ 95836 h 1036039"/>
                  <a:gd name="connsiteX31" fmla="*/ 26241 w 2934854"/>
                  <a:gd name="connsiteY31" fmla="*/ 68933 h 1036039"/>
                  <a:gd name="connsiteX32" fmla="*/ 45490 w 2934854"/>
                  <a:gd name="connsiteY32" fmla="*/ 45449 h 1036039"/>
                  <a:gd name="connsiteX33" fmla="*/ 69058 w 2934854"/>
                  <a:gd name="connsiteY33" fmla="*/ 26109 h 1036039"/>
                  <a:gd name="connsiteX34" fmla="*/ 95953 w 2934854"/>
                  <a:gd name="connsiteY34" fmla="*/ 11708 h 1036039"/>
                  <a:gd name="connsiteX35" fmla="*/ 125098 w 2934854"/>
                  <a:gd name="connsiteY35" fmla="*/ 2884 h 1036039"/>
                  <a:gd name="connsiteX36" fmla="*/ 155411 w 2934854"/>
                  <a:gd name="connsiteY36" fmla="*/ -85 h 1036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934854" h="1036039">
                    <a:moveTo>
                      <a:pt x="155411" y="-85"/>
                    </a:moveTo>
                    <a:lnTo>
                      <a:pt x="2779472" y="-85"/>
                    </a:lnTo>
                    <a:cubicBezTo>
                      <a:pt x="2789641" y="-85"/>
                      <a:pt x="2799809" y="916"/>
                      <a:pt x="2809787" y="2884"/>
                    </a:cubicBezTo>
                    <a:cubicBezTo>
                      <a:pt x="2819783" y="4870"/>
                      <a:pt x="2829485" y="7840"/>
                      <a:pt x="2838928" y="11708"/>
                    </a:cubicBezTo>
                    <a:cubicBezTo>
                      <a:pt x="2848372" y="15662"/>
                      <a:pt x="2857280" y="20428"/>
                      <a:pt x="2865825" y="26109"/>
                    </a:cubicBezTo>
                    <a:cubicBezTo>
                      <a:pt x="2874285" y="31773"/>
                      <a:pt x="2882105" y="38162"/>
                      <a:pt x="2889304" y="45449"/>
                    </a:cubicBezTo>
                    <a:cubicBezTo>
                      <a:pt x="2896589" y="52650"/>
                      <a:pt x="2902977" y="60472"/>
                      <a:pt x="2908639" y="68933"/>
                    </a:cubicBezTo>
                    <a:cubicBezTo>
                      <a:pt x="2914319" y="77481"/>
                      <a:pt x="2919084" y="86391"/>
                      <a:pt x="2923037" y="95836"/>
                    </a:cubicBezTo>
                    <a:cubicBezTo>
                      <a:pt x="2926904" y="105281"/>
                      <a:pt x="2929874" y="115003"/>
                      <a:pt x="2931859" y="124983"/>
                    </a:cubicBezTo>
                    <a:cubicBezTo>
                      <a:pt x="2933827" y="134964"/>
                      <a:pt x="2934828" y="145135"/>
                      <a:pt x="2934828" y="155306"/>
                    </a:cubicBezTo>
                    <a:lnTo>
                      <a:pt x="2934828" y="880563"/>
                    </a:lnTo>
                    <a:cubicBezTo>
                      <a:pt x="2934828" y="890733"/>
                      <a:pt x="2933827" y="900903"/>
                      <a:pt x="2931859" y="910884"/>
                    </a:cubicBezTo>
                    <a:cubicBezTo>
                      <a:pt x="2929874" y="920865"/>
                      <a:pt x="2926904" y="930587"/>
                      <a:pt x="2923037" y="940032"/>
                    </a:cubicBezTo>
                    <a:cubicBezTo>
                      <a:pt x="2919084" y="949478"/>
                      <a:pt x="2914319" y="958387"/>
                      <a:pt x="2908639" y="966848"/>
                    </a:cubicBezTo>
                    <a:cubicBezTo>
                      <a:pt x="2902977" y="975396"/>
                      <a:pt x="2896589" y="983219"/>
                      <a:pt x="2889304" y="990419"/>
                    </a:cubicBezTo>
                    <a:cubicBezTo>
                      <a:pt x="2882105" y="997620"/>
                      <a:pt x="2874285" y="1004095"/>
                      <a:pt x="2865825" y="1009759"/>
                    </a:cubicBezTo>
                    <a:cubicBezTo>
                      <a:pt x="2857280" y="1015440"/>
                      <a:pt x="2848372" y="1020206"/>
                      <a:pt x="2838928" y="1024160"/>
                    </a:cubicBezTo>
                    <a:cubicBezTo>
                      <a:pt x="2829485" y="1028028"/>
                      <a:pt x="2819783" y="1030998"/>
                      <a:pt x="2809787" y="1032984"/>
                    </a:cubicBezTo>
                    <a:cubicBezTo>
                      <a:pt x="2799809" y="1034952"/>
                      <a:pt x="2789641" y="1035954"/>
                      <a:pt x="2779472" y="1035954"/>
                    </a:cubicBezTo>
                    <a:lnTo>
                      <a:pt x="155411" y="1035954"/>
                    </a:lnTo>
                    <a:cubicBezTo>
                      <a:pt x="145157" y="1035954"/>
                      <a:pt x="135082" y="1034952"/>
                      <a:pt x="125098" y="1032984"/>
                    </a:cubicBezTo>
                    <a:cubicBezTo>
                      <a:pt x="115023" y="1030998"/>
                      <a:pt x="105309" y="1028028"/>
                      <a:pt x="95953" y="1024160"/>
                    </a:cubicBezTo>
                    <a:cubicBezTo>
                      <a:pt x="86509" y="1020206"/>
                      <a:pt x="77512" y="1015440"/>
                      <a:pt x="69058" y="1009759"/>
                    </a:cubicBezTo>
                    <a:cubicBezTo>
                      <a:pt x="60603" y="1004095"/>
                      <a:pt x="52777" y="997620"/>
                      <a:pt x="45490" y="990419"/>
                    </a:cubicBezTo>
                    <a:cubicBezTo>
                      <a:pt x="38294" y="983219"/>
                      <a:pt x="31909" y="975396"/>
                      <a:pt x="26241" y="966848"/>
                    </a:cubicBezTo>
                    <a:cubicBezTo>
                      <a:pt x="20573" y="958387"/>
                      <a:pt x="15717" y="949478"/>
                      <a:pt x="11848" y="940032"/>
                    </a:cubicBezTo>
                    <a:cubicBezTo>
                      <a:pt x="7891" y="930587"/>
                      <a:pt x="5012" y="920865"/>
                      <a:pt x="3033" y="910884"/>
                    </a:cubicBezTo>
                    <a:cubicBezTo>
                      <a:pt x="965" y="900903"/>
                      <a:pt x="-26" y="890733"/>
                      <a:pt x="-26" y="880563"/>
                    </a:cubicBezTo>
                    <a:lnTo>
                      <a:pt x="-26" y="155306"/>
                    </a:lnTo>
                    <a:cubicBezTo>
                      <a:pt x="-26" y="145135"/>
                      <a:pt x="965" y="134964"/>
                      <a:pt x="3033" y="124983"/>
                    </a:cubicBezTo>
                    <a:cubicBezTo>
                      <a:pt x="5012" y="115003"/>
                      <a:pt x="7891" y="105281"/>
                      <a:pt x="11848" y="95836"/>
                    </a:cubicBezTo>
                    <a:cubicBezTo>
                      <a:pt x="15717" y="86391"/>
                      <a:pt x="20573" y="77481"/>
                      <a:pt x="26241" y="68933"/>
                    </a:cubicBezTo>
                    <a:cubicBezTo>
                      <a:pt x="31909" y="60472"/>
                      <a:pt x="38294" y="52650"/>
                      <a:pt x="45490" y="45449"/>
                    </a:cubicBezTo>
                    <a:cubicBezTo>
                      <a:pt x="52777" y="38162"/>
                      <a:pt x="60603" y="31773"/>
                      <a:pt x="69058" y="26109"/>
                    </a:cubicBezTo>
                    <a:cubicBezTo>
                      <a:pt x="77512" y="20428"/>
                      <a:pt x="86509" y="15662"/>
                      <a:pt x="95953" y="11708"/>
                    </a:cubicBezTo>
                    <a:cubicBezTo>
                      <a:pt x="105309" y="7840"/>
                      <a:pt x="115023" y="4870"/>
                      <a:pt x="125098" y="2884"/>
                    </a:cubicBezTo>
                    <a:cubicBezTo>
                      <a:pt x="135082" y="916"/>
                      <a:pt x="145157" y="-85"/>
                      <a:pt x="155411" y="-85"/>
                    </a:cubicBezTo>
                    <a:close/>
                  </a:path>
                </a:pathLst>
              </a:custGeom>
              <a:solidFill>
                <a:srgbClr val="FFCC99"/>
              </a:solidFill>
              <a:ln w="17254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>
                  <a:lnSpc>
                    <a:spcPts val="1800"/>
                  </a:lnSpc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Enhanced memory allocator</a:t>
                </a:r>
              </a:p>
            </p:txBody>
          </p:sp>
          <p:cxnSp>
            <p:nvCxnSpPr>
              <p:cNvPr id="41" name="Connector: Elbow 40">
                <a:extLst>
                  <a:ext uri="{FF2B5EF4-FFF2-40B4-BE49-F238E27FC236}">
                    <a16:creationId xmlns:a16="http://schemas.microsoft.com/office/drawing/2014/main" id="{660C909C-D0E7-1F4E-7FBF-41723020EBA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41275" y="1270380"/>
                <a:ext cx="784872" cy="558268"/>
              </a:xfrm>
              <a:prstGeom prst="bentConnector3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or: Elbow 47">
                <a:extLst>
                  <a:ext uri="{FF2B5EF4-FFF2-40B4-BE49-F238E27FC236}">
                    <a16:creationId xmlns:a16="http://schemas.microsoft.com/office/drawing/2014/main" id="{9344BD59-0282-573A-E55E-7CCA02D3DC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41275" y="2031018"/>
                <a:ext cx="764721" cy="602791"/>
              </a:xfrm>
              <a:prstGeom prst="bentConnector3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5366636-BC8E-FE21-7476-8A2249F3089E}"/>
                </a:ext>
              </a:extLst>
            </p:cNvPr>
            <p:cNvSpPr txBox="1"/>
            <p:nvPr/>
          </p:nvSpPr>
          <p:spPr>
            <a:xfrm>
              <a:off x="10881650" y="1663707"/>
              <a:ext cx="10256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Type 1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7AB37D12-60AD-B828-9650-D6A523ECA472}"/>
              </a:ext>
            </a:extLst>
          </p:cNvPr>
          <p:cNvSpPr txBox="1"/>
          <p:nvPr/>
        </p:nvSpPr>
        <p:spPr>
          <a:xfrm>
            <a:off x="7082461" y="559046"/>
            <a:ext cx="1025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2</a:t>
            </a:r>
          </a:p>
        </p:txBody>
      </p:sp>
      <p:grpSp>
        <p:nvGrpSpPr>
          <p:cNvPr id="453" name="Group 452">
            <a:extLst>
              <a:ext uri="{FF2B5EF4-FFF2-40B4-BE49-F238E27FC236}">
                <a16:creationId xmlns:a16="http://schemas.microsoft.com/office/drawing/2014/main" id="{EAFA0364-3D7E-EDBD-1DCF-2B282EE29030}"/>
              </a:ext>
            </a:extLst>
          </p:cNvPr>
          <p:cNvGrpSpPr/>
          <p:nvPr/>
        </p:nvGrpSpPr>
        <p:grpSpPr>
          <a:xfrm>
            <a:off x="5171231" y="1235311"/>
            <a:ext cx="4315587" cy="1266670"/>
            <a:chOff x="5171231" y="1700979"/>
            <a:chExt cx="4315587" cy="1266670"/>
          </a:xfrm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1C64250-F12A-21A2-8C80-2B3E9BA8AF71}"/>
                </a:ext>
              </a:extLst>
            </p:cNvPr>
            <p:cNvSpPr/>
            <p:nvPr/>
          </p:nvSpPr>
          <p:spPr>
            <a:xfrm>
              <a:off x="5171231" y="2127068"/>
              <a:ext cx="1385198" cy="840581"/>
            </a:xfrm>
            <a:custGeom>
              <a:avLst/>
              <a:gdLst>
                <a:gd name="connsiteX0" fmla="*/ 233037 w 2934854"/>
                <a:gd name="connsiteY0" fmla="*/ -27 h 1554084"/>
                <a:gd name="connsiteX1" fmla="*/ 2701750 w 2934854"/>
                <a:gd name="connsiteY1" fmla="*/ -27 h 1554084"/>
                <a:gd name="connsiteX2" fmla="*/ 2747275 w 2934854"/>
                <a:gd name="connsiteY2" fmla="*/ 4471 h 1554084"/>
                <a:gd name="connsiteX3" fmla="*/ 2790986 w 2934854"/>
                <a:gd name="connsiteY3" fmla="*/ 17697 h 1554084"/>
                <a:gd name="connsiteX4" fmla="*/ 2831280 w 2934854"/>
                <a:gd name="connsiteY4" fmla="*/ 39290 h 1554084"/>
                <a:gd name="connsiteX5" fmla="*/ 2866550 w 2934854"/>
                <a:gd name="connsiteY5" fmla="*/ 68261 h 1554084"/>
                <a:gd name="connsiteX6" fmla="*/ 2895518 w 2934854"/>
                <a:gd name="connsiteY6" fmla="*/ 103620 h 1554084"/>
                <a:gd name="connsiteX7" fmla="*/ 2917098 w 2934854"/>
                <a:gd name="connsiteY7" fmla="*/ 143836 h 1554084"/>
                <a:gd name="connsiteX8" fmla="*/ 2930322 w 2934854"/>
                <a:gd name="connsiteY8" fmla="*/ 187563 h 1554084"/>
                <a:gd name="connsiteX9" fmla="*/ 2934828 w 2934854"/>
                <a:gd name="connsiteY9" fmla="*/ 233089 h 1554084"/>
                <a:gd name="connsiteX10" fmla="*/ 2934828 w 2934854"/>
                <a:gd name="connsiteY10" fmla="*/ 1320945 h 1554084"/>
                <a:gd name="connsiteX11" fmla="*/ 2930322 w 2934854"/>
                <a:gd name="connsiteY11" fmla="*/ 1366463 h 1554084"/>
                <a:gd name="connsiteX12" fmla="*/ 2917098 w 2934854"/>
                <a:gd name="connsiteY12" fmla="*/ 1410184 h 1554084"/>
                <a:gd name="connsiteX13" fmla="*/ 2895518 w 2934854"/>
                <a:gd name="connsiteY13" fmla="*/ 1450504 h 1554084"/>
                <a:gd name="connsiteX14" fmla="*/ 2866550 w 2934854"/>
                <a:gd name="connsiteY14" fmla="*/ 1485764 h 1554084"/>
                <a:gd name="connsiteX15" fmla="*/ 2831280 w 2934854"/>
                <a:gd name="connsiteY15" fmla="*/ 1514740 h 1554084"/>
                <a:gd name="connsiteX16" fmla="*/ 2790986 w 2934854"/>
                <a:gd name="connsiteY16" fmla="*/ 1536324 h 1554084"/>
                <a:gd name="connsiteX17" fmla="*/ 2747275 w 2934854"/>
                <a:gd name="connsiteY17" fmla="*/ 1549551 h 1554084"/>
                <a:gd name="connsiteX18" fmla="*/ 2701750 w 2934854"/>
                <a:gd name="connsiteY18" fmla="*/ 1554058 h 1554084"/>
                <a:gd name="connsiteX19" fmla="*/ 233037 w 2934854"/>
                <a:gd name="connsiteY19" fmla="*/ 1554058 h 1554084"/>
                <a:gd name="connsiteX20" fmla="*/ 187611 w 2934854"/>
                <a:gd name="connsiteY20" fmla="*/ 1549551 h 1554084"/>
                <a:gd name="connsiteX21" fmla="*/ 143894 w 2934854"/>
                <a:gd name="connsiteY21" fmla="*/ 1536324 h 1554084"/>
                <a:gd name="connsiteX22" fmla="*/ 103597 w 2934854"/>
                <a:gd name="connsiteY22" fmla="*/ 1514740 h 1554084"/>
                <a:gd name="connsiteX23" fmla="*/ 68246 w 2934854"/>
                <a:gd name="connsiteY23" fmla="*/ 1485764 h 1554084"/>
                <a:gd name="connsiteX24" fmla="*/ 39281 w 2934854"/>
                <a:gd name="connsiteY24" fmla="*/ 1450504 h 1554084"/>
                <a:gd name="connsiteX25" fmla="*/ 17693 w 2934854"/>
                <a:gd name="connsiteY25" fmla="*/ 1410184 h 1554084"/>
                <a:gd name="connsiteX26" fmla="*/ 4471 w 2934854"/>
                <a:gd name="connsiteY26" fmla="*/ 1366463 h 1554084"/>
                <a:gd name="connsiteX27" fmla="*/ -26 w 2934854"/>
                <a:gd name="connsiteY27" fmla="*/ 1320945 h 1554084"/>
                <a:gd name="connsiteX28" fmla="*/ -26 w 2934854"/>
                <a:gd name="connsiteY28" fmla="*/ 233089 h 1554084"/>
                <a:gd name="connsiteX29" fmla="*/ 4471 w 2934854"/>
                <a:gd name="connsiteY29" fmla="*/ 187563 h 1554084"/>
                <a:gd name="connsiteX30" fmla="*/ 17693 w 2934854"/>
                <a:gd name="connsiteY30" fmla="*/ 143836 h 1554084"/>
                <a:gd name="connsiteX31" fmla="*/ 39281 w 2934854"/>
                <a:gd name="connsiteY31" fmla="*/ 103620 h 1554084"/>
                <a:gd name="connsiteX32" fmla="*/ 68246 w 2934854"/>
                <a:gd name="connsiteY32" fmla="*/ 68261 h 1554084"/>
                <a:gd name="connsiteX33" fmla="*/ 103597 w 2934854"/>
                <a:gd name="connsiteY33" fmla="*/ 39290 h 1554084"/>
                <a:gd name="connsiteX34" fmla="*/ 143894 w 2934854"/>
                <a:gd name="connsiteY34" fmla="*/ 17697 h 1554084"/>
                <a:gd name="connsiteX35" fmla="*/ 187611 w 2934854"/>
                <a:gd name="connsiteY35" fmla="*/ 4471 h 1554084"/>
                <a:gd name="connsiteX36" fmla="*/ 233037 w 2934854"/>
                <a:gd name="connsiteY36" fmla="*/ -27 h 155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934854" h="1554084">
                  <a:moveTo>
                    <a:pt x="233037" y="-27"/>
                  </a:moveTo>
                  <a:lnTo>
                    <a:pt x="2701750" y="-27"/>
                  </a:lnTo>
                  <a:cubicBezTo>
                    <a:pt x="2717046" y="-27"/>
                    <a:pt x="2732255" y="1501"/>
                    <a:pt x="2747275" y="4471"/>
                  </a:cubicBezTo>
                  <a:cubicBezTo>
                    <a:pt x="2762208" y="7440"/>
                    <a:pt x="2776778" y="11848"/>
                    <a:pt x="2790986" y="17697"/>
                  </a:cubicBezTo>
                  <a:cubicBezTo>
                    <a:pt x="2805108" y="23545"/>
                    <a:pt x="2818505" y="30742"/>
                    <a:pt x="2831280" y="39290"/>
                  </a:cubicBezTo>
                  <a:cubicBezTo>
                    <a:pt x="2843969" y="47747"/>
                    <a:pt x="2855760" y="57464"/>
                    <a:pt x="2866550" y="68261"/>
                  </a:cubicBezTo>
                  <a:cubicBezTo>
                    <a:pt x="2877340" y="79057"/>
                    <a:pt x="2887059" y="90844"/>
                    <a:pt x="2895518" y="103620"/>
                  </a:cubicBezTo>
                  <a:cubicBezTo>
                    <a:pt x="2904064" y="116307"/>
                    <a:pt x="2911246" y="129711"/>
                    <a:pt x="2917098" y="143836"/>
                  </a:cubicBezTo>
                  <a:cubicBezTo>
                    <a:pt x="2922950" y="158053"/>
                    <a:pt x="2927353" y="172628"/>
                    <a:pt x="2930322" y="187563"/>
                  </a:cubicBezTo>
                  <a:cubicBezTo>
                    <a:pt x="2933291" y="202590"/>
                    <a:pt x="2934828" y="217794"/>
                    <a:pt x="2934828" y="233089"/>
                  </a:cubicBezTo>
                  <a:lnTo>
                    <a:pt x="2934828" y="1320945"/>
                  </a:lnTo>
                  <a:cubicBezTo>
                    <a:pt x="2934828" y="1336227"/>
                    <a:pt x="2933291" y="1351440"/>
                    <a:pt x="2930322" y="1366463"/>
                  </a:cubicBezTo>
                  <a:cubicBezTo>
                    <a:pt x="2927353" y="1381399"/>
                    <a:pt x="2922950" y="1395973"/>
                    <a:pt x="2917098" y="1410184"/>
                  </a:cubicBezTo>
                  <a:cubicBezTo>
                    <a:pt x="2911246" y="1424309"/>
                    <a:pt x="2904064" y="1437726"/>
                    <a:pt x="2895518" y="1450504"/>
                  </a:cubicBezTo>
                  <a:cubicBezTo>
                    <a:pt x="2887059" y="1463178"/>
                    <a:pt x="2877340" y="1474972"/>
                    <a:pt x="2866550" y="1485764"/>
                  </a:cubicBezTo>
                  <a:cubicBezTo>
                    <a:pt x="2855760" y="1496557"/>
                    <a:pt x="2843969" y="1506278"/>
                    <a:pt x="2831280" y="1514740"/>
                  </a:cubicBezTo>
                  <a:cubicBezTo>
                    <a:pt x="2818505" y="1523287"/>
                    <a:pt x="2805108" y="1530487"/>
                    <a:pt x="2790986" y="1536324"/>
                  </a:cubicBezTo>
                  <a:cubicBezTo>
                    <a:pt x="2776778" y="1542178"/>
                    <a:pt x="2762208" y="1546581"/>
                    <a:pt x="2747275" y="1549551"/>
                  </a:cubicBezTo>
                  <a:cubicBezTo>
                    <a:pt x="2732255" y="1552521"/>
                    <a:pt x="2717046" y="1554058"/>
                    <a:pt x="2701750" y="1554058"/>
                  </a:cubicBezTo>
                  <a:lnTo>
                    <a:pt x="233037" y="1554058"/>
                  </a:lnTo>
                  <a:cubicBezTo>
                    <a:pt x="217745" y="1554058"/>
                    <a:pt x="202634" y="1552521"/>
                    <a:pt x="187611" y="1549551"/>
                  </a:cubicBezTo>
                  <a:cubicBezTo>
                    <a:pt x="172590" y="1546581"/>
                    <a:pt x="158018" y="1542178"/>
                    <a:pt x="143894" y="1536324"/>
                  </a:cubicBezTo>
                  <a:cubicBezTo>
                    <a:pt x="129773" y="1530487"/>
                    <a:pt x="116279" y="1523287"/>
                    <a:pt x="103597" y="1514740"/>
                  </a:cubicBezTo>
                  <a:cubicBezTo>
                    <a:pt x="90824" y="1506278"/>
                    <a:pt x="79040" y="1496557"/>
                    <a:pt x="68246" y="1485764"/>
                  </a:cubicBezTo>
                  <a:cubicBezTo>
                    <a:pt x="57451" y="1474972"/>
                    <a:pt x="47737" y="1463178"/>
                    <a:pt x="39281" y="1450504"/>
                  </a:cubicBezTo>
                  <a:cubicBezTo>
                    <a:pt x="30736" y="1437726"/>
                    <a:pt x="23630" y="1424309"/>
                    <a:pt x="17693" y="1410184"/>
                  </a:cubicBezTo>
                  <a:cubicBezTo>
                    <a:pt x="11846" y="1395973"/>
                    <a:pt x="7438" y="1381399"/>
                    <a:pt x="4471" y="1366463"/>
                  </a:cubicBezTo>
                  <a:cubicBezTo>
                    <a:pt x="1501" y="1351440"/>
                    <a:pt x="-26" y="1336227"/>
                    <a:pt x="-26" y="1320945"/>
                  </a:cubicBezTo>
                  <a:lnTo>
                    <a:pt x="-26" y="233089"/>
                  </a:lnTo>
                  <a:cubicBezTo>
                    <a:pt x="-26" y="217794"/>
                    <a:pt x="1501" y="202590"/>
                    <a:pt x="4471" y="187563"/>
                  </a:cubicBezTo>
                  <a:cubicBezTo>
                    <a:pt x="7438" y="172628"/>
                    <a:pt x="11846" y="158053"/>
                    <a:pt x="17693" y="143836"/>
                  </a:cubicBezTo>
                  <a:cubicBezTo>
                    <a:pt x="23630" y="129711"/>
                    <a:pt x="30736" y="116307"/>
                    <a:pt x="39281" y="103620"/>
                  </a:cubicBezTo>
                  <a:cubicBezTo>
                    <a:pt x="47737" y="90844"/>
                    <a:pt x="57451" y="79057"/>
                    <a:pt x="68246" y="68261"/>
                  </a:cubicBezTo>
                  <a:cubicBezTo>
                    <a:pt x="79040" y="57464"/>
                    <a:pt x="90824" y="47747"/>
                    <a:pt x="103597" y="39290"/>
                  </a:cubicBezTo>
                  <a:cubicBezTo>
                    <a:pt x="116279" y="30742"/>
                    <a:pt x="129773" y="23545"/>
                    <a:pt x="143894" y="17697"/>
                  </a:cubicBezTo>
                  <a:cubicBezTo>
                    <a:pt x="158018" y="11848"/>
                    <a:pt x="172590" y="7440"/>
                    <a:pt x="187611" y="4471"/>
                  </a:cubicBezTo>
                  <a:cubicBezTo>
                    <a:pt x="202634" y="1501"/>
                    <a:pt x="217745" y="-27"/>
                    <a:pt x="233037" y="-27"/>
                  </a:cubicBezTo>
                  <a:close/>
                </a:path>
              </a:pathLst>
            </a:custGeom>
            <a:solidFill>
              <a:srgbClr val="FFCC99"/>
            </a:solidFill>
            <a:ln w="17254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algn="ctr">
                <a:lnSpc>
                  <a:spcPts val="1800"/>
                </a:lnSpc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Misaligned huge page promoter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2A73874-2352-5584-629C-A873EF369F56}"/>
                </a:ext>
              </a:extLst>
            </p:cNvPr>
            <p:cNvSpPr/>
            <p:nvPr/>
          </p:nvSpPr>
          <p:spPr>
            <a:xfrm>
              <a:off x="7049510" y="2163904"/>
              <a:ext cx="1230583" cy="747196"/>
            </a:xfrm>
            <a:custGeom>
              <a:avLst/>
              <a:gdLst>
                <a:gd name="connsiteX0" fmla="*/ 207081 w 2347918"/>
                <a:gd name="connsiteY0" fmla="*/ -28 h 1381432"/>
                <a:gd name="connsiteX1" fmla="*/ 2140671 w 2347918"/>
                <a:gd name="connsiteY1" fmla="*/ -28 h 1381432"/>
                <a:gd name="connsiteX2" fmla="*/ 2181068 w 2347918"/>
                <a:gd name="connsiteY2" fmla="*/ 4021 h 1381432"/>
                <a:gd name="connsiteX3" fmla="*/ 2219929 w 2347918"/>
                <a:gd name="connsiteY3" fmla="*/ 15806 h 1381432"/>
                <a:gd name="connsiteX4" fmla="*/ 2255717 w 2347918"/>
                <a:gd name="connsiteY4" fmla="*/ 34880 h 1381432"/>
                <a:gd name="connsiteX5" fmla="*/ 2287119 w 2347918"/>
                <a:gd name="connsiteY5" fmla="*/ 60702 h 1381432"/>
                <a:gd name="connsiteX6" fmla="*/ 2312929 w 2347918"/>
                <a:gd name="connsiteY6" fmla="*/ 92103 h 1381432"/>
                <a:gd name="connsiteX7" fmla="*/ 2332091 w 2347918"/>
                <a:gd name="connsiteY7" fmla="*/ 127911 h 1381432"/>
                <a:gd name="connsiteX8" fmla="*/ 2343882 w 2347918"/>
                <a:gd name="connsiteY8" fmla="*/ 166779 h 1381432"/>
                <a:gd name="connsiteX9" fmla="*/ 2347836 w 2347918"/>
                <a:gd name="connsiteY9" fmla="*/ 207176 h 1381432"/>
                <a:gd name="connsiteX10" fmla="*/ 2347836 w 2347918"/>
                <a:gd name="connsiteY10" fmla="*/ 1174194 h 1381432"/>
                <a:gd name="connsiteX11" fmla="*/ 2343882 w 2347918"/>
                <a:gd name="connsiteY11" fmla="*/ 1214583 h 1381432"/>
                <a:gd name="connsiteX12" fmla="*/ 2332091 w 2347918"/>
                <a:gd name="connsiteY12" fmla="*/ 1253452 h 1381432"/>
                <a:gd name="connsiteX13" fmla="*/ 2312929 w 2347918"/>
                <a:gd name="connsiteY13" fmla="*/ 1289351 h 1381432"/>
                <a:gd name="connsiteX14" fmla="*/ 2287119 w 2347918"/>
                <a:gd name="connsiteY14" fmla="*/ 1320761 h 1381432"/>
                <a:gd name="connsiteX15" fmla="*/ 2255717 w 2347918"/>
                <a:gd name="connsiteY15" fmla="*/ 1346490 h 1381432"/>
                <a:gd name="connsiteX16" fmla="*/ 2219929 w 2347918"/>
                <a:gd name="connsiteY16" fmla="*/ 1365657 h 1381432"/>
                <a:gd name="connsiteX17" fmla="*/ 2181068 w 2347918"/>
                <a:gd name="connsiteY17" fmla="*/ 1377433 h 1381432"/>
                <a:gd name="connsiteX18" fmla="*/ 2140671 w 2347918"/>
                <a:gd name="connsiteY18" fmla="*/ 1381405 h 1381432"/>
                <a:gd name="connsiteX19" fmla="*/ 207081 w 2347918"/>
                <a:gd name="connsiteY19" fmla="*/ 1381405 h 1381432"/>
                <a:gd name="connsiteX20" fmla="*/ 166684 w 2347918"/>
                <a:gd name="connsiteY20" fmla="*/ 1377433 h 1381432"/>
                <a:gd name="connsiteX21" fmla="*/ 127824 w 2347918"/>
                <a:gd name="connsiteY21" fmla="*/ 1365657 h 1381432"/>
                <a:gd name="connsiteX22" fmla="*/ 92037 w 2347918"/>
                <a:gd name="connsiteY22" fmla="*/ 1346490 h 1381432"/>
                <a:gd name="connsiteX23" fmla="*/ 60634 w 2347918"/>
                <a:gd name="connsiteY23" fmla="*/ 1320761 h 1381432"/>
                <a:gd name="connsiteX24" fmla="*/ 34910 w 2347918"/>
                <a:gd name="connsiteY24" fmla="*/ 1289351 h 1381432"/>
                <a:gd name="connsiteX25" fmla="*/ 15748 w 2347918"/>
                <a:gd name="connsiteY25" fmla="*/ 1253452 h 1381432"/>
                <a:gd name="connsiteX26" fmla="*/ 3974 w 2347918"/>
                <a:gd name="connsiteY26" fmla="*/ 1214583 h 1381432"/>
                <a:gd name="connsiteX27" fmla="*/ -83 w 2347918"/>
                <a:gd name="connsiteY27" fmla="*/ 1174194 h 1381432"/>
                <a:gd name="connsiteX28" fmla="*/ -83 w 2347918"/>
                <a:gd name="connsiteY28" fmla="*/ 207176 h 1381432"/>
                <a:gd name="connsiteX29" fmla="*/ 3974 w 2347918"/>
                <a:gd name="connsiteY29" fmla="*/ 166779 h 1381432"/>
                <a:gd name="connsiteX30" fmla="*/ 15748 w 2347918"/>
                <a:gd name="connsiteY30" fmla="*/ 127911 h 1381432"/>
                <a:gd name="connsiteX31" fmla="*/ 34910 w 2347918"/>
                <a:gd name="connsiteY31" fmla="*/ 92103 h 1381432"/>
                <a:gd name="connsiteX32" fmla="*/ 60634 w 2347918"/>
                <a:gd name="connsiteY32" fmla="*/ 60702 h 1381432"/>
                <a:gd name="connsiteX33" fmla="*/ 92037 w 2347918"/>
                <a:gd name="connsiteY33" fmla="*/ 34880 h 1381432"/>
                <a:gd name="connsiteX34" fmla="*/ 127824 w 2347918"/>
                <a:gd name="connsiteY34" fmla="*/ 15806 h 1381432"/>
                <a:gd name="connsiteX35" fmla="*/ 166684 w 2347918"/>
                <a:gd name="connsiteY35" fmla="*/ 4021 h 1381432"/>
                <a:gd name="connsiteX36" fmla="*/ 207081 w 2347918"/>
                <a:gd name="connsiteY36" fmla="*/ -28 h 1381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347918" h="1381432">
                  <a:moveTo>
                    <a:pt x="207081" y="-28"/>
                  </a:moveTo>
                  <a:lnTo>
                    <a:pt x="2140671" y="-28"/>
                  </a:lnTo>
                  <a:cubicBezTo>
                    <a:pt x="2154257" y="-28"/>
                    <a:pt x="2167758" y="1321"/>
                    <a:pt x="2181068" y="4021"/>
                  </a:cubicBezTo>
                  <a:cubicBezTo>
                    <a:pt x="2194378" y="6630"/>
                    <a:pt x="2207326" y="10588"/>
                    <a:pt x="2219929" y="15806"/>
                  </a:cubicBezTo>
                  <a:cubicBezTo>
                    <a:pt x="2232514" y="20935"/>
                    <a:pt x="2244478" y="27324"/>
                    <a:pt x="2255717" y="34880"/>
                  </a:cubicBezTo>
                  <a:cubicBezTo>
                    <a:pt x="2267059" y="42438"/>
                    <a:pt x="2277486" y="51076"/>
                    <a:pt x="2287119" y="60702"/>
                  </a:cubicBezTo>
                  <a:cubicBezTo>
                    <a:pt x="2296735" y="70329"/>
                    <a:pt x="2305384" y="80767"/>
                    <a:pt x="2312929" y="92103"/>
                  </a:cubicBezTo>
                  <a:cubicBezTo>
                    <a:pt x="2320490" y="103440"/>
                    <a:pt x="2326877" y="115316"/>
                    <a:pt x="2332091" y="127911"/>
                  </a:cubicBezTo>
                  <a:cubicBezTo>
                    <a:pt x="2337218" y="140508"/>
                    <a:pt x="2341172" y="153464"/>
                    <a:pt x="2343882" y="166779"/>
                  </a:cubicBezTo>
                  <a:cubicBezTo>
                    <a:pt x="2346489" y="180096"/>
                    <a:pt x="2347836" y="193590"/>
                    <a:pt x="2347836" y="207176"/>
                  </a:cubicBezTo>
                  <a:lnTo>
                    <a:pt x="2347836" y="1174194"/>
                  </a:lnTo>
                  <a:cubicBezTo>
                    <a:pt x="2347836" y="1187783"/>
                    <a:pt x="2346489" y="1201269"/>
                    <a:pt x="2343882" y="1214583"/>
                  </a:cubicBezTo>
                  <a:cubicBezTo>
                    <a:pt x="2341172" y="1227999"/>
                    <a:pt x="2337218" y="1240950"/>
                    <a:pt x="2332091" y="1253452"/>
                  </a:cubicBezTo>
                  <a:cubicBezTo>
                    <a:pt x="2326877" y="1266057"/>
                    <a:pt x="2320490" y="1278024"/>
                    <a:pt x="2312929" y="1289351"/>
                  </a:cubicBezTo>
                  <a:cubicBezTo>
                    <a:pt x="2305384" y="1300610"/>
                    <a:pt x="2296735" y="1311126"/>
                    <a:pt x="2287119" y="1320761"/>
                  </a:cubicBezTo>
                  <a:cubicBezTo>
                    <a:pt x="2277486" y="1330293"/>
                    <a:pt x="2267059" y="1338926"/>
                    <a:pt x="2255717" y="1346490"/>
                  </a:cubicBezTo>
                  <a:cubicBezTo>
                    <a:pt x="2244478" y="1354053"/>
                    <a:pt x="2232514" y="1360442"/>
                    <a:pt x="2219929" y="1365657"/>
                  </a:cubicBezTo>
                  <a:cubicBezTo>
                    <a:pt x="2207326" y="1370872"/>
                    <a:pt x="2194378" y="1374740"/>
                    <a:pt x="2181068" y="1377433"/>
                  </a:cubicBezTo>
                  <a:cubicBezTo>
                    <a:pt x="2167758" y="1380041"/>
                    <a:pt x="2154257" y="1381405"/>
                    <a:pt x="2140671" y="1381405"/>
                  </a:cubicBezTo>
                  <a:lnTo>
                    <a:pt x="207081" y="1381405"/>
                  </a:lnTo>
                  <a:cubicBezTo>
                    <a:pt x="193495" y="1381405"/>
                    <a:pt x="179995" y="1380041"/>
                    <a:pt x="166684" y="1377433"/>
                  </a:cubicBezTo>
                  <a:cubicBezTo>
                    <a:pt x="153374" y="1374740"/>
                    <a:pt x="140426" y="1370872"/>
                    <a:pt x="127824" y="1365657"/>
                  </a:cubicBezTo>
                  <a:cubicBezTo>
                    <a:pt x="115239" y="1360442"/>
                    <a:pt x="103361" y="1354053"/>
                    <a:pt x="92037" y="1346490"/>
                  </a:cubicBezTo>
                  <a:cubicBezTo>
                    <a:pt x="80694" y="1338926"/>
                    <a:pt x="70267" y="1330293"/>
                    <a:pt x="60634" y="1320761"/>
                  </a:cubicBezTo>
                  <a:cubicBezTo>
                    <a:pt x="51018" y="1311126"/>
                    <a:pt x="42472" y="1300610"/>
                    <a:pt x="34910" y="1289351"/>
                  </a:cubicBezTo>
                  <a:cubicBezTo>
                    <a:pt x="27263" y="1278024"/>
                    <a:pt x="20962" y="1266057"/>
                    <a:pt x="15748" y="1253452"/>
                  </a:cubicBezTo>
                  <a:cubicBezTo>
                    <a:pt x="10534" y="1240950"/>
                    <a:pt x="6581" y="1227999"/>
                    <a:pt x="3974" y="1214583"/>
                  </a:cubicBezTo>
                  <a:cubicBezTo>
                    <a:pt x="1263" y="1201269"/>
                    <a:pt x="-83" y="1187783"/>
                    <a:pt x="-83" y="1174194"/>
                  </a:cubicBezTo>
                  <a:lnTo>
                    <a:pt x="-83" y="207176"/>
                  </a:lnTo>
                  <a:cubicBezTo>
                    <a:pt x="-83" y="193590"/>
                    <a:pt x="1263" y="180096"/>
                    <a:pt x="3974" y="166779"/>
                  </a:cubicBezTo>
                  <a:cubicBezTo>
                    <a:pt x="6581" y="153464"/>
                    <a:pt x="10534" y="140508"/>
                    <a:pt x="15748" y="127911"/>
                  </a:cubicBezTo>
                  <a:cubicBezTo>
                    <a:pt x="20962" y="115316"/>
                    <a:pt x="27263" y="103440"/>
                    <a:pt x="34910" y="92103"/>
                  </a:cubicBezTo>
                  <a:cubicBezTo>
                    <a:pt x="42472" y="80767"/>
                    <a:pt x="51018" y="70329"/>
                    <a:pt x="60634" y="60702"/>
                  </a:cubicBezTo>
                  <a:cubicBezTo>
                    <a:pt x="70267" y="51076"/>
                    <a:pt x="80694" y="42438"/>
                    <a:pt x="92037" y="34880"/>
                  </a:cubicBezTo>
                  <a:cubicBezTo>
                    <a:pt x="103361" y="27324"/>
                    <a:pt x="115239" y="20935"/>
                    <a:pt x="127824" y="15806"/>
                  </a:cubicBezTo>
                  <a:cubicBezTo>
                    <a:pt x="140426" y="10588"/>
                    <a:pt x="153374" y="6630"/>
                    <a:pt x="166684" y="4021"/>
                  </a:cubicBezTo>
                  <a:cubicBezTo>
                    <a:pt x="179995" y="1321"/>
                    <a:pt x="193495" y="-28"/>
                    <a:pt x="207081" y="-28"/>
                  </a:cubicBezTo>
                  <a:close/>
                </a:path>
              </a:pathLst>
            </a:custGeom>
            <a:solidFill>
              <a:srgbClr val="FFFFFF"/>
            </a:solidFill>
            <a:ln w="17254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algn="ctr">
                <a:lnSpc>
                  <a:spcPts val="1800"/>
                </a:lnSpc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Default page coalescing 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6CB207B2-4B2F-06CE-3B89-8740EFB83568}"/>
                </a:ext>
              </a:extLst>
            </p:cNvPr>
            <p:cNvCxnSpPr/>
            <p:nvPr/>
          </p:nvCxnSpPr>
          <p:spPr>
            <a:xfrm flipH="1">
              <a:off x="8280093" y="2537502"/>
              <a:ext cx="53548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5834D5D4-EA3C-E0EF-50E5-6950E7910730}"/>
                </a:ext>
              </a:extLst>
            </p:cNvPr>
            <p:cNvCxnSpPr/>
            <p:nvPr/>
          </p:nvCxnSpPr>
          <p:spPr>
            <a:xfrm flipH="1">
              <a:off x="6546977" y="2537502"/>
              <a:ext cx="53548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2" name="Freeform: Shape 451">
              <a:extLst>
                <a:ext uri="{FF2B5EF4-FFF2-40B4-BE49-F238E27FC236}">
                  <a16:creationId xmlns:a16="http://schemas.microsoft.com/office/drawing/2014/main" id="{33AE33D1-49F9-1570-9785-A5C7469C8393}"/>
                </a:ext>
              </a:extLst>
            </p:cNvPr>
            <p:cNvSpPr/>
            <p:nvPr/>
          </p:nvSpPr>
          <p:spPr>
            <a:xfrm>
              <a:off x="5920658" y="1700979"/>
              <a:ext cx="3566160" cy="412955"/>
            </a:xfrm>
            <a:custGeom>
              <a:avLst/>
              <a:gdLst>
                <a:gd name="connsiteX0" fmla="*/ 0 w 3716594"/>
                <a:gd name="connsiteY0" fmla="*/ 422787 h 442452"/>
                <a:gd name="connsiteX1" fmla="*/ 9832 w 3716594"/>
                <a:gd name="connsiteY1" fmla="*/ 0 h 442452"/>
                <a:gd name="connsiteX2" fmla="*/ 3716594 w 3716594"/>
                <a:gd name="connsiteY2" fmla="*/ 29497 h 442452"/>
                <a:gd name="connsiteX3" fmla="*/ 3706761 w 3716594"/>
                <a:gd name="connsiteY3" fmla="*/ 442452 h 442452"/>
                <a:gd name="connsiteX0" fmla="*/ 1 w 3716595"/>
                <a:gd name="connsiteY0" fmla="*/ 412955 h 432620"/>
                <a:gd name="connsiteX1" fmla="*/ 0 w 3716595"/>
                <a:gd name="connsiteY1" fmla="*/ 0 h 432620"/>
                <a:gd name="connsiteX2" fmla="*/ 3716595 w 3716595"/>
                <a:gd name="connsiteY2" fmla="*/ 19665 h 432620"/>
                <a:gd name="connsiteX3" fmla="*/ 3706762 w 3716595"/>
                <a:gd name="connsiteY3" fmla="*/ 432620 h 432620"/>
                <a:gd name="connsiteX0" fmla="*/ 1 w 3716595"/>
                <a:gd name="connsiteY0" fmla="*/ 412955 h 432620"/>
                <a:gd name="connsiteX1" fmla="*/ 0 w 3716595"/>
                <a:gd name="connsiteY1" fmla="*/ 0 h 432620"/>
                <a:gd name="connsiteX2" fmla="*/ 3716595 w 3716595"/>
                <a:gd name="connsiteY2" fmla="*/ 9832 h 432620"/>
                <a:gd name="connsiteX3" fmla="*/ 3706762 w 3716595"/>
                <a:gd name="connsiteY3" fmla="*/ 432620 h 432620"/>
                <a:gd name="connsiteX0" fmla="*/ 1 w 3726427"/>
                <a:gd name="connsiteY0" fmla="*/ 412955 h 412955"/>
                <a:gd name="connsiteX1" fmla="*/ 0 w 3726427"/>
                <a:gd name="connsiteY1" fmla="*/ 0 h 412955"/>
                <a:gd name="connsiteX2" fmla="*/ 3716595 w 3726427"/>
                <a:gd name="connsiteY2" fmla="*/ 9832 h 412955"/>
                <a:gd name="connsiteX3" fmla="*/ 3726427 w 3726427"/>
                <a:gd name="connsiteY3" fmla="*/ 403124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6427" h="412955">
                  <a:moveTo>
                    <a:pt x="1" y="412955"/>
                  </a:moveTo>
                  <a:cubicBezTo>
                    <a:pt x="1" y="275303"/>
                    <a:pt x="0" y="137652"/>
                    <a:pt x="0" y="0"/>
                  </a:cubicBezTo>
                  <a:lnTo>
                    <a:pt x="3716595" y="9832"/>
                  </a:lnTo>
                  <a:lnTo>
                    <a:pt x="3726427" y="4031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2" name="Group 391">
            <a:extLst>
              <a:ext uri="{FF2B5EF4-FFF2-40B4-BE49-F238E27FC236}">
                <a16:creationId xmlns:a16="http://schemas.microsoft.com/office/drawing/2014/main" id="{2077B706-FAB5-4F05-B864-56928CECC6E1}"/>
              </a:ext>
            </a:extLst>
          </p:cNvPr>
          <p:cNvGrpSpPr/>
          <p:nvPr/>
        </p:nvGrpSpPr>
        <p:grpSpPr>
          <a:xfrm>
            <a:off x="6945133" y="4628323"/>
            <a:ext cx="4114800" cy="1490205"/>
            <a:chOff x="6945133" y="4628323"/>
            <a:chExt cx="4114800" cy="1490205"/>
          </a:xfrm>
        </p:grpSpPr>
        <p:grpSp>
          <p:nvGrpSpPr>
            <p:cNvPr id="491" name="Group 490">
              <a:extLst>
                <a:ext uri="{FF2B5EF4-FFF2-40B4-BE49-F238E27FC236}">
                  <a16:creationId xmlns:a16="http://schemas.microsoft.com/office/drawing/2014/main" id="{BFA420D3-7BE6-AD5A-3B90-3AC1AD65A1EC}"/>
                </a:ext>
              </a:extLst>
            </p:cNvPr>
            <p:cNvGrpSpPr/>
            <p:nvPr/>
          </p:nvGrpSpPr>
          <p:grpSpPr>
            <a:xfrm>
              <a:off x="9906565" y="5057150"/>
              <a:ext cx="1153368" cy="1061378"/>
              <a:chOff x="10141275" y="990191"/>
              <a:chExt cx="1935647" cy="2001168"/>
            </a:xfrm>
          </p:grpSpPr>
          <p:sp>
            <p:nvSpPr>
              <p:cNvPr id="493" name="Freeform: Shape 492">
                <a:extLst>
                  <a:ext uri="{FF2B5EF4-FFF2-40B4-BE49-F238E27FC236}">
                    <a16:creationId xmlns:a16="http://schemas.microsoft.com/office/drawing/2014/main" id="{2A1988C5-EA81-0763-E481-A336F8E826FE}"/>
                  </a:ext>
                </a:extLst>
              </p:cNvPr>
              <p:cNvSpPr/>
              <p:nvPr/>
            </p:nvSpPr>
            <p:spPr>
              <a:xfrm>
                <a:off x="10926147" y="990191"/>
                <a:ext cx="1150775" cy="560378"/>
              </a:xfrm>
              <a:custGeom>
                <a:avLst/>
                <a:gdLst>
                  <a:gd name="connsiteX0" fmla="*/ 155411 w 2934854"/>
                  <a:gd name="connsiteY0" fmla="*/ -85 h 1036039"/>
                  <a:gd name="connsiteX1" fmla="*/ 2779472 w 2934854"/>
                  <a:gd name="connsiteY1" fmla="*/ -85 h 1036039"/>
                  <a:gd name="connsiteX2" fmla="*/ 2809787 w 2934854"/>
                  <a:gd name="connsiteY2" fmla="*/ 2884 h 1036039"/>
                  <a:gd name="connsiteX3" fmla="*/ 2838928 w 2934854"/>
                  <a:gd name="connsiteY3" fmla="*/ 11708 h 1036039"/>
                  <a:gd name="connsiteX4" fmla="*/ 2865825 w 2934854"/>
                  <a:gd name="connsiteY4" fmla="*/ 26109 h 1036039"/>
                  <a:gd name="connsiteX5" fmla="*/ 2889304 w 2934854"/>
                  <a:gd name="connsiteY5" fmla="*/ 45449 h 1036039"/>
                  <a:gd name="connsiteX6" fmla="*/ 2908639 w 2934854"/>
                  <a:gd name="connsiteY6" fmla="*/ 68933 h 1036039"/>
                  <a:gd name="connsiteX7" fmla="*/ 2923037 w 2934854"/>
                  <a:gd name="connsiteY7" fmla="*/ 95836 h 1036039"/>
                  <a:gd name="connsiteX8" fmla="*/ 2931859 w 2934854"/>
                  <a:gd name="connsiteY8" fmla="*/ 124983 h 1036039"/>
                  <a:gd name="connsiteX9" fmla="*/ 2934828 w 2934854"/>
                  <a:gd name="connsiteY9" fmla="*/ 155306 h 1036039"/>
                  <a:gd name="connsiteX10" fmla="*/ 2934828 w 2934854"/>
                  <a:gd name="connsiteY10" fmla="*/ 880563 h 1036039"/>
                  <a:gd name="connsiteX11" fmla="*/ 2931859 w 2934854"/>
                  <a:gd name="connsiteY11" fmla="*/ 910884 h 1036039"/>
                  <a:gd name="connsiteX12" fmla="*/ 2923037 w 2934854"/>
                  <a:gd name="connsiteY12" fmla="*/ 940032 h 1036039"/>
                  <a:gd name="connsiteX13" fmla="*/ 2908639 w 2934854"/>
                  <a:gd name="connsiteY13" fmla="*/ 966848 h 1036039"/>
                  <a:gd name="connsiteX14" fmla="*/ 2889304 w 2934854"/>
                  <a:gd name="connsiteY14" fmla="*/ 990419 h 1036039"/>
                  <a:gd name="connsiteX15" fmla="*/ 2865825 w 2934854"/>
                  <a:gd name="connsiteY15" fmla="*/ 1009759 h 1036039"/>
                  <a:gd name="connsiteX16" fmla="*/ 2838928 w 2934854"/>
                  <a:gd name="connsiteY16" fmla="*/ 1024160 h 1036039"/>
                  <a:gd name="connsiteX17" fmla="*/ 2809787 w 2934854"/>
                  <a:gd name="connsiteY17" fmla="*/ 1032984 h 1036039"/>
                  <a:gd name="connsiteX18" fmla="*/ 2779472 w 2934854"/>
                  <a:gd name="connsiteY18" fmla="*/ 1035954 h 1036039"/>
                  <a:gd name="connsiteX19" fmla="*/ 155411 w 2934854"/>
                  <a:gd name="connsiteY19" fmla="*/ 1035954 h 1036039"/>
                  <a:gd name="connsiteX20" fmla="*/ 125098 w 2934854"/>
                  <a:gd name="connsiteY20" fmla="*/ 1032984 h 1036039"/>
                  <a:gd name="connsiteX21" fmla="*/ 95953 w 2934854"/>
                  <a:gd name="connsiteY21" fmla="*/ 1024160 h 1036039"/>
                  <a:gd name="connsiteX22" fmla="*/ 69058 w 2934854"/>
                  <a:gd name="connsiteY22" fmla="*/ 1009759 h 1036039"/>
                  <a:gd name="connsiteX23" fmla="*/ 45490 w 2934854"/>
                  <a:gd name="connsiteY23" fmla="*/ 990419 h 1036039"/>
                  <a:gd name="connsiteX24" fmla="*/ 26241 w 2934854"/>
                  <a:gd name="connsiteY24" fmla="*/ 966848 h 1036039"/>
                  <a:gd name="connsiteX25" fmla="*/ 11848 w 2934854"/>
                  <a:gd name="connsiteY25" fmla="*/ 940032 h 1036039"/>
                  <a:gd name="connsiteX26" fmla="*/ 3033 w 2934854"/>
                  <a:gd name="connsiteY26" fmla="*/ 910884 h 1036039"/>
                  <a:gd name="connsiteX27" fmla="*/ -26 w 2934854"/>
                  <a:gd name="connsiteY27" fmla="*/ 880563 h 1036039"/>
                  <a:gd name="connsiteX28" fmla="*/ -26 w 2934854"/>
                  <a:gd name="connsiteY28" fmla="*/ 155306 h 1036039"/>
                  <a:gd name="connsiteX29" fmla="*/ 3033 w 2934854"/>
                  <a:gd name="connsiteY29" fmla="*/ 124983 h 1036039"/>
                  <a:gd name="connsiteX30" fmla="*/ 11848 w 2934854"/>
                  <a:gd name="connsiteY30" fmla="*/ 95836 h 1036039"/>
                  <a:gd name="connsiteX31" fmla="*/ 26241 w 2934854"/>
                  <a:gd name="connsiteY31" fmla="*/ 68933 h 1036039"/>
                  <a:gd name="connsiteX32" fmla="*/ 45490 w 2934854"/>
                  <a:gd name="connsiteY32" fmla="*/ 45449 h 1036039"/>
                  <a:gd name="connsiteX33" fmla="*/ 69058 w 2934854"/>
                  <a:gd name="connsiteY33" fmla="*/ 26109 h 1036039"/>
                  <a:gd name="connsiteX34" fmla="*/ 95953 w 2934854"/>
                  <a:gd name="connsiteY34" fmla="*/ 11708 h 1036039"/>
                  <a:gd name="connsiteX35" fmla="*/ 125098 w 2934854"/>
                  <a:gd name="connsiteY35" fmla="*/ 2884 h 1036039"/>
                  <a:gd name="connsiteX36" fmla="*/ 155411 w 2934854"/>
                  <a:gd name="connsiteY36" fmla="*/ -85 h 1036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934854" h="1036039">
                    <a:moveTo>
                      <a:pt x="155411" y="-85"/>
                    </a:moveTo>
                    <a:lnTo>
                      <a:pt x="2779472" y="-85"/>
                    </a:lnTo>
                    <a:cubicBezTo>
                      <a:pt x="2789641" y="-85"/>
                      <a:pt x="2799809" y="916"/>
                      <a:pt x="2809787" y="2884"/>
                    </a:cubicBezTo>
                    <a:cubicBezTo>
                      <a:pt x="2819783" y="4870"/>
                      <a:pt x="2829485" y="7840"/>
                      <a:pt x="2838928" y="11708"/>
                    </a:cubicBezTo>
                    <a:cubicBezTo>
                      <a:pt x="2848372" y="15662"/>
                      <a:pt x="2857280" y="20428"/>
                      <a:pt x="2865825" y="26109"/>
                    </a:cubicBezTo>
                    <a:cubicBezTo>
                      <a:pt x="2874285" y="31773"/>
                      <a:pt x="2882105" y="38162"/>
                      <a:pt x="2889304" y="45449"/>
                    </a:cubicBezTo>
                    <a:cubicBezTo>
                      <a:pt x="2896589" y="52650"/>
                      <a:pt x="2902977" y="60472"/>
                      <a:pt x="2908639" y="68933"/>
                    </a:cubicBezTo>
                    <a:cubicBezTo>
                      <a:pt x="2914319" y="77481"/>
                      <a:pt x="2919084" y="86391"/>
                      <a:pt x="2923037" y="95836"/>
                    </a:cubicBezTo>
                    <a:cubicBezTo>
                      <a:pt x="2926904" y="105281"/>
                      <a:pt x="2929874" y="115003"/>
                      <a:pt x="2931859" y="124983"/>
                    </a:cubicBezTo>
                    <a:cubicBezTo>
                      <a:pt x="2933827" y="134964"/>
                      <a:pt x="2934828" y="145135"/>
                      <a:pt x="2934828" y="155306"/>
                    </a:cubicBezTo>
                    <a:lnTo>
                      <a:pt x="2934828" y="880563"/>
                    </a:lnTo>
                    <a:cubicBezTo>
                      <a:pt x="2934828" y="890733"/>
                      <a:pt x="2933827" y="900903"/>
                      <a:pt x="2931859" y="910884"/>
                    </a:cubicBezTo>
                    <a:cubicBezTo>
                      <a:pt x="2929874" y="920865"/>
                      <a:pt x="2926904" y="930587"/>
                      <a:pt x="2923037" y="940032"/>
                    </a:cubicBezTo>
                    <a:cubicBezTo>
                      <a:pt x="2919084" y="949478"/>
                      <a:pt x="2914319" y="958387"/>
                      <a:pt x="2908639" y="966848"/>
                    </a:cubicBezTo>
                    <a:cubicBezTo>
                      <a:pt x="2902977" y="975396"/>
                      <a:pt x="2896589" y="983219"/>
                      <a:pt x="2889304" y="990419"/>
                    </a:cubicBezTo>
                    <a:cubicBezTo>
                      <a:pt x="2882105" y="997620"/>
                      <a:pt x="2874285" y="1004095"/>
                      <a:pt x="2865825" y="1009759"/>
                    </a:cubicBezTo>
                    <a:cubicBezTo>
                      <a:pt x="2857280" y="1015440"/>
                      <a:pt x="2848372" y="1020206"/>
                      <a:pt x="2838928" y="1024160"/>
                    </a:cubicBezTo>
                    <a:cubicBezTo>
                      <a:pt x="2829485" y="1028028"/>
                      <a:pt x="2819783" y="1030998"/>
                      <a:pt x="2809787" y="1032984"/>
                    </a:cubicBezTo>
                    <a:cubicBezTo>
                      <a:pt x="2799809" y="1034952"/>
                      <a:pt x="2789641" y="1035954"/>
                      <a:pt x="2779472" y="1035954"/>
                    </a:cubicBezTo>
                    <a:lnTo>
                      <a:pt x="155411" y="1035954"/>
                    </a:lnTo>
                    <a:cubicBezTo>
                      <a:pt x="145157" y="1035954"/>
                      <a:pt x="135082" y="1034952"/>
                      <a:pt x="125098" y="1032984"/>
                    </a:cubicBezTo>
                    <a:cubicBezTo>
                      <a:pt x="115023" y="1030998"/>
                      <a:pt x="105309" y="1028028"/>
                      <a:pt x="95953" y="1024160"/>
                    </a:cubicBezTo>
                    <a:cubicBezTo>
                      <a:pt x="86509" y="1020206"/>
                      <a:pt x="77512" y="1015440"/>
                      <a:pt x="69058" y="1009759"/>
                    </a:cubicBezTo>
                    <a:cubicBezTo>
                      <a:pt x="60603" y="1004095"/>
                      <a:pt x="52777" y="997620"/>
                      <a:pt x="45490" y="990419"/>
                    </a:cubicBezTo>
                    <a:cubicBezTo>
                      <a:pt x="38294" y="983219"/>
                      <a:pt x="31909" y="975396"/>
                      <a:pt x="26241" y="966848"/>
                    </a:cubicBezTo>
                    <a:cubicBezTo>
                      <a:pt x="20573" y="958387"/>
                      <a:pt x="15717" y="949478"/>
                      <a:pt x="11848" y="940032"/>
                    </a:cubicBezTo>
                    <a:cubicBezTo>
                      <a:pt x="7891" y="930587"/>
                      <a:pt x="5012" y="920865"/>
                      <a:pt x="3033" y="910884"/>
                    </a:cubicBezTo>
                    <a:cubicBezTo>
                      <a:pt x="965" y="900903"/>
                      <a:pt x="-26" y="890733"/>
                      <a:pt x="-26" y="880563"/>
                    </a:cubicBezTo>
                    <a:lnTo>
                      <a:pt x="-26" y="155306"/>
                    </a:lnTo>
                    <a:cubicBezTo>
                      <a:pt x="-26" y="145135"/>
                      <a:pt x="965" y="134964"/>
                      <a:pt x="3033" y="124983"/>
                    </a:cubicBezTo>
                    <a:cubicBezTo>
                      <a:pt x="5012" y="115003"/>
                      <a:pt x="7891" y="105281"/>
                      <a:pt x="11848" y="95836"/>
                    </a:cubicBezTo>
                    <a:cubicBezTo>
                      <a:pt x="15717" y="86391"/>
                      <a:pt x="20573" y="77481"/>
                      <a:pt x="26241" y="68933"/>
                    </a:cubicBezTo>
                    <a:cubicBezTo>
                      <a:pt x="31909" y="60472"/>
                      <a:pt x="38294" y="52650"/>
                      <a:pt x="45490" y="45449"/>
                    </a:cubicBezTo>
                    <a:cubicBezTo>
                      <a:pt x="52777" y="38162"/>
                      <a:pt x="60603" y="31773"/>
                      <a:pt x="69058" y="26109"/>
                    </a:cubicBezTo>
                    <a:cubicBezTo>
                      <a:pt x="77512" y="20428"/>
                      <a:pt x="86509" y="15662"/>
                      <a:pt x="95953" y="11708"/>
                    </a:cubicBezTo>
                    <a:cubicBezTo>
                      <a:pt x="105309" y="7840"/>
                      <a:pt x="115023" y="4870"/>
                      <a:pt x="125098" y="2884"/>
                    </a:cubicBezTo>
                    <a:cubicBezTo>
                      <a:pt x="135082" y="916"/>
                      <a:pt x="145157" y="-85"/>
                      <a:pt x="155411" y="-85"/>
                    </a:cubicBezTo>
                    <a:close/>
                  </a:path>
                </a:pathLst>
              </a:custGeom>
              <a:solidFill>
                <a:srgbClr val="FFCC99"/>
              </a:solidFill>
              <a:ln w="17254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4" name="Freeform: Shape 493">
                <a:extLst>
                  <a:ext uri="{FF2B5EF4-FFF2-40B4-BE49-F238E27FC236}">
                    <a16:creationId xmlns:a16="http://schemas.microsoft.com/office/drawing/2014/main" id="{F6F0E75C-32CD-AB96-0336-76787DC93F4A}"/>
                  </a:ext>
                </a:extLst>
              </p:cNvPr>
              <p:cNvSpPr/>
              <p:nvPr/>
            </p:nvSpPr>
            <p:spPr>
              <a:xfrm>
                <a:off x="10900281" y="2283219"/>
                <a:ext cx="1150775" cy="708140"/>
              </a:xfrm>
              <a:custGeom>
                <a:avLst/>
                <a:gdLst>
                  <a:gd name="connsiteX0" fmla="*/ 155411 w 2934854"/>
                  <a:gd name="connsiteY0" fmla="*/ -85 h 1036039"/>
                  <a:gd name="connsiteX1" fmla="*/ 2779472 w 2934854"/>
                  <a:gd name="connsiteY1" fmla="*/ -85 h 1036039"/>
                  <a:gd name="connsiteX2" fmla="*/ 2809787 w 2934854"/>
                  <a:gd name="connsiteY2" fmla="*/ 2884 h 1036039"/>
                  <a:gd name="connsiteX3" fmla="*/ 2838928 w 2934854"/>
                  <a:gd name="connsiteY3" fmla="*/ 11708 h 1036039"/>
                  <a:gd name="connsiteX4" fmla="*/ 2865825 w 2934854"/>
                  <a:gd name="connsiteY4" fmla="*/ 26109 h 1036039"/>
                  <a:gd name="connsiteX5" fmla="*/ 2889304 w 2934854"/>
                  <a:gd name="connsiteY5" fmla="*/ 45449 h 1036039"/>
                  <a:gd name="connsiteX6" fmla="*/ 2908639 w 2934854"/>
                  <a:gd name="connsiteY6" fmla="*/ 68933 h 1036039"/>
                  <a:gd name="connsiteX7" fmla="*/ 2923037 w 2934854"/>
                  <a:gd name="connsiteY7" fmla="*/ 95836 h 1036039"/>
                  <a:gd name="connsiteX8" fmla="*/ 2931859 w 2934854"/>
                  <a:gd name="connsiteY8" fmla="*/ 124983 h 1036039"/>
                  <a:gd name="connsiteX9" fmla="*/ 2934828 w 2934854"/>
                  <a:gd name="connsiteY9" fmla="*/ 155306 h 1036039"/>
                  <a:gd name="connsiteX10" fmla="*/ 2934828 w 2934854"/>
                  <a:gd name="connsiteY10" fmla="*/ 880563 h 1036039"/>
                  <a:gd name="connsiteX11" fmla="*/ 2931859 w 2934854"/>
                  <a:gd name="connsiteY11" fmla="*/ 910884 h 1036039"/>
                  <a:gd name="connsiteX12" fmla="*/ 2923037 w 2934854"/>
                  <a:gd name="connsiteY12" fmla="*/ 940032 h 1036039"/>
                  <a:gd name="connsiteX13" fmla="*/ 2908639 w 2934854"/>
                  <a:gd name="connsiteY13" fmla="*/ 966848 h 1036039"/>
                  <a:gd name="connsiteX14" fmla="*/ 2889304 w 2934854"/>
                  <a:gd name="connsiteY14" fmla="*/ 990419 h 1036039"/>
                  <a:gd name="connsiteX15" fmla="*/ 2865825 w 2934854"/>
                  <a:gd name="connsiteY15" fmla="*/ 1009759 h 1036039"/>
                  <a:gd name="connsiteX16" fmla="*/ 2838928 w 2934854"/>
                  <a:gd name="connsiteY16" fmla="*/ 1024160 h 1036039"/>
                  <a:gd name="connsiteX17" fmla="*/ 2809787 w 2934854"/>
                  <a:gd name="connsiteY17" fmla="*/ 1032984 h 1036039"/>
                  <a:gd name="connsiteX18" fmla="*/ 2779472 w 2934854"/>
                  <a:gd name="connsiteY18" fmla="*/ 1035954 h 1036039"/>
                  <a:gd name="connsiteX19" fmla="*/ 155411 w 2934854"/>
                  <a:gd name="connsiteY19" fmla="*/ 1035954 h 1036039"/>
                  <a:gd name="connsiteX20" fmla="*/ 125098 w 2934854"/>
                  <a:gd name="connsiteY20" fmla="*/ 1032984 h 1036039"/>
                  <a:gd name="connsiteX21" fmla="*/ 95953 w 2934854"/>
                  <a:gd name="connsiteY21" fmla="*/ 1024160 h 1036039"/>
                  <a:gd name="connsiteX22" fmla="*/ 69058 w 2934854"/>
                  <a:gd name="connsiteY22" fmla="*/ 1009759 h 1036039"/>
                  <a:gd name="connsiteX23" fmla="*/ 45490 w 2934854"/>
                  <a:gd name="connsiteY23" fmla="*/ 990419 h 1036039"/>
                  <a:gd name="connsiteX24" fmla="*/ 26241 w 2934854"/>
                  <a:gd name="connsiteY24" fmla="*/ 966848 h 1036039"/>
                  <a:gd name="connsiteX25" fmla="*/ 11848 w 2934854"/>
                  <a:gd name="connsiteY25" fmla="*/ 940032 h 1036039"/>
                  <a:gd name="connsiteX26" fmla="*/ 3033 w 2934854"/>
                  <a:gd name="connsiteY26" fmla="*/ 910884 h 1036039"/>
                  <a:gd name="connsiteX27" fmla="*/ -26 w 2934854"/>
                  <a:gd name="connsiteY27" fmla="*/ 880563 h 1036039"/>
                  <a:gd name="connsiteX28" fmla="*/ -26 w 2934854"/>
                  <a:gd name="connsiteY28" fmla="*/ 155306 h 1036039"/>
                  <a:gd name="connsiteX29" fmla="*/ 3033 w 2934854"/>
                  <a:gd name="connsiteY29" fmla="*/ 124983 h 1036039"/>
                  <a:gd name="connsiteX30" fmla="*/ 11848 w 2934854"/>
                  <a:gd name="connsiteY30" fmla="*/ 95836 h 1036039"/>
                  <a:gd name="connsiteX31" fmla="*/ 26241 w 2934854"/>
                  <a:gd name="connsiteY31" fmla="*/ 68933 h 1036039"/>
                  <a:gd name="connsiteX32" fmla="*/ 45490 w 2934854"/>
                  <a:gd name="connsiteY32" fmla="*/ 45449 h 1036039"/>
                  <a:gd name="connsiteX33" fmla="*/ 69058 w 2934854"/>
                  <a:gd name="connsiteY33" fmla="*/ 26109 h 1036039"/>
                  <a:gd name="connsiteX34" fmla="*/ 95953 w 2934854"/>
                  <a:gd name="connsiteY34" fmla="*/ 11708 h 1036039"/>
                  <a:gd name="connsiteX35" fmla="*/ 125098 w 2934854"/>
                  <a:gd name="connsiteY35" fmla="*/ 2884 h 1036039"/>
                  <a:gd name="connsiteX36" fmla="*/ 155411 w 2934854"/>
                  <a:gd name="connsiteY36" fmla="*/ -85 h 1036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934854" h="1036039">
                    <a:moveTo>
                      <a:pt x="155411" y="-85"/>
                    </a:moveTo>
                    <a:lnTo>
                      <a:pt x="2779472" y="-85"/>
                    </a:lnTo>
                    <a:cubicBezTo>
                      <a:pt x="2789641" y="-85"/>
                      <a:pt x="2799809" y="916"/>
                      <a:pt x="2809787" y="2884"/>
                    </a:cubicBezTo>
                    <a:cubicBezTo>
                      <a:pt x="2819783" y="4870"/>
                      <a:pt x="2829485" y="7840"/>
                      <a:pt x="2838928" y="11708"/>
                    </a:cubicBezTo>
                    <a:cubicBezTo>
                      <a:pt x="2848372" y="15662"/>
                      <a:pt x="2857280" y="20428"/>
                      <a:pt x="2865825" y="26109"/>
                    </a:cubicBezTo>
                    <a:cubicBezTo>
                      <a:pt x="2874285" y="31773"/>
                      <a:pt x="2882105" y="38162"/>
                      <a:pt x="2889304" y="45449"/>
                    </a:cubicBezTo>
                    <a:cubicBezTo>
                      <a:pt x="2896589" y="52650"/>
                      <a:pt x="2902977" y="60472"/>
                      <a:pt x="2908639" y="68933"/>
                    </a:cubicBezTo>
                    <a:cubicBezTo>
                      <a:pt x="2914319" y="77481"/>
                      <a:pt x="2919084" y="86391"/>
                      <a:pt x="2923037" y="95836"/>
                    </a:cubicBezTo>
                    <a:cubicBezTo>
                      <a:pt x="2926904" y="105281"/>
                      <a:pt x="2929874" y="115003"/>
                      <a:pt x="2931859" y="124983"/>
                    </a:cubicBezTo>
                    <a:cubicBezTo>
                      <a:pt x="2933827" y="134964"/>
                      <a:pt x="2934828" y="145135"/>
                      <a:pt x="2934828" y="155306"/>
                    </a:cubicBezTo>
                    <a:lnTo>
                      <a:pt x="2934828" y="880563"/>
                    </a:lnTo>
                    <a:cubicBezTo>
                      <a:pt x="2934828" y="890733"/>
                      <a:pt x="2933827" y="900903"/>
                      <a:pt x="2931859" y="910884"/>
                    </a:cubicBezTo>
                    <a:cubicBezTo>
                      <a:pt x="2929874" y="920865"/>
                      <a:pt x="2926904" y="930587"/>
                      <a:pt x="2923037" y="940032"/>
                    </a:cubicBezTo>
                    <a:cubicBezTo>
                      <a:pt x="2919084" y="949478"/>
                      <a:pt x="2914319" y="958387"/>
                      <a:pt x="2908639" y="966848"/>
                    </a:cubicBezTo>
                    <a:cubicBezTo>
                      <a:pt x="2902977" y="975396"/>
                      <a:pt x="2896589" y="983219"/>
                      <a:pt x="2889304" y="990419"/>
                    </a:cubicBezTo>
                    <a:cubicBezTo>
                      <a:pt x="2882105" y="997620"/>
                      <a:pt x="2874285" y="1004095"/>
                      <a:pt x="2865825" y="1009759"/>
                    </a:cubicBezTo>
                    <a:cubicBezTo>
                      <a:pt x="2857280" y="1015440"/>
                      <a:pt x="2848372" y="1020206"/>
                      <a:pt x="2838928" y="1024160"/>
                    </a:cubicBezTo>
                    <a:cubicBezTo>
                      <a:pt x="2829485" y="1028028"/>
                      <a:pt x="2819783" y="1030998"/>
                      <a:pt x="2809787" y="1032984"/>
                    </a:cubicBezTo>
                    <a:cubicBezTo>
                      <a:pt x="2799809" y="1034952"/>
                      <a:pt x="2789641" y="1035954"/>
                      <a:pt x="2779472" y="1035954"/>
                    </a:cubicBezTo>
                    <a:lnTo>
                      <a:pt x="155411" y="1035954"/>
                    </a:lnTo>
                    <a:cubicBezTo>
                      <a:pt x="145157" y="1035954"/>
                      <a:pt x="135082" y="1034952"/>
                      <a:pt x="125098" y="1032984"/>
                    </a:cubicBezTo>
                    <a:cubicBezTo>
                      <a:pt x="115023" y="1030998"/>
                      <a:pt x="105309" y="1028028"/>
                      <a:pt x="95953" y="1024160"/>
                    </a:cubicBezTo>
                    <a:cubicBezTo>
                      <a:pt x="86509" y="1020206"/>
                      <a:pt x="77512" y="1015440"/>
                      <a:pt x="69058" y="1009759"/>
                    </a:cubicBezTo>
                    <a:cubicBezTo>
                      <a:pt x="60603" y="1004095"/>
                      <a:pt x="52777" y="997620"/>
                      <a:pt x="45490" y="990419"/>
                    </a:cubicBezTo>
                    <a:cubicBezTo>
                      <a:pt x="38294" y="983219"/>
                      <a:pt x="31909" y="975396"/>
                      <a:pt x="26241" y="966848"/>
                    </a:cubicBezTo>
                    <a:cubicBezTo>
                      <a:pt x="20573" y="958387"/>
                      <a:pt x="15717" y="949478"/>
                      <a:pt x="11848" y="940032"/>
                    </a:cubicBezTo>
                    <a:cubicBezTo>
                      <a:pt x="7891" y="930587"/>
                      <a:pt x="5012" y="920865"/>
                      <a:pt x="3033" y="910884"/>
                    </a:cubicBezTo>
                    <a:cubicBezTo>
                      <a:pt x="965" y="900903"/>
                      <a:pt x="-26" y="890733"/>
                      <a:pt x="-26" y="880563"/>
                    </a:cubicBezTo>
                    <a:lnTo>
                      <a:pt x="-26" y="155306"/>
                    </a:lnTo>
                    <a:cubicBezTo>
                      <a:pt x="-26" y="145135"/>
                      <a:pt x="965" y="134964"/>
                      <a:pt x="3033" y="124983"/>
                    </a:cubicBezTo>
                    <a:cubicBezTo>
                      <a:pt x="5012" y="115003"/>
                      <a:pt x="7891" y="105281"/>
                      <a:pt x="11848" y="95836"/>
                    </a:cubicBezTo>
                    <a:cubicBezTo>
                      <a:pt x="15717" y="86391"/>
                      <a:pt x="20573" y="77481"/>
                      <a:pt x="26241" y="68933"/>
                    </a:cubicBezTo>
                    <a:cubicBezTo>
                      <a:pt x="31909" y="60472"/>
                      <a:pt x="38294" y="52650"/>
                      <a:pt x="45490" y="45449"/>
                    </a:cubicBezTo>
                    <a:cubicBezTo>
                      <a:pt x="52777" y="38162"/>
                      <a:pt x="60603" y="31773"/>
                      <a:pt x="69058" y="26109"/>
                    </a:cubicBezTo>
                    <a:cubicBezTo>
                      <a:pt x="77512" y="20428"/>
                      <a:pt x="86509" y="15662"/>
                      <a:pt x="95953" y="11708"/>
                    </a:cubicBezTo>
                    <a:cubicBezTo>
                      <a:pt x="105309" y="7840"/>
                      <a:pt x="115023" y="4870"/>
                      <a:pt x="125098" y="2884"/>
                    </a:cubicBezTo>
                    <a:cubicBezTo>
                      <a:pt x="135082" y="916"/>
                      <a:pt x="145157" y="-85"/>
                      <a:pt x="155411" y="-85"/>
                    </a:cubicBezTo>
                    <a:close/>
                  </a:path>
                </a:pathLst>
              </a:custGeom>
              <a:solidFill>
                <a:srgbClr val="FFCC99"/>
              </a:solidFill>
              <a:ln w="17254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>
                  <a:lnSpc>
                    <a:spcPts val="1800"/>
                  </a:lnSpc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95" name="Connector: Elbow 494">
                <a:extLst>
                  <a:ext uri="{FF2B5EF4-FFF2-40B4-BE49-F238E27FC236}">
                    <a16:creationId xmlns:a16="http://schemas.microsoft.com/office/drawing/2014/main" id="{6A190B9A-3307-66FE-2027-04CAD02E43E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41275" y="1270380"/>
                <a:ext cx="784872" cy="558268"/>
              </a:xfrm>
              <a:prstGeom prst="bentConnector3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Connector: Elbow 495">
                <a:extLst>
                  <a:ext uri="{FF2B5EF4-FFF2-40B4-BE49-F238E27FC236}">
                    <a16:creationId xmlns:a16="http://schemas.microsoft.com/office/drawing/2014/main" id="{DB9FCD89-7D9F-4BB6-4250-14ED5AEA58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41275" y="2031018"/>
                <a:ext cx="764721" cy="602791"/>
              </a:xfrm>
              <a:prstGeom prst="bentConnector3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7" name="Group 496">
              <a:extLst>
                <a:ext uri="{FF2B5EF4-FFF2-40B4-BE49-F238E27FC236}">
                  <a16:creationId xmlns:a16="http://schemas.microsoft.com/office/drawing/2014/main" id="{404079E2-77CE-0133-CCDD-45AB211CE687}"/>
                </a:ext>
              </a:extLst>
            </p:cNvPr>
            <p:cNvGrpSpPr/>
            <p:nvPr/>
          </p:nvGrpSpPr>
          <p:grpSpPr>
            <a:xfrm>
              <a:off x="6945133" y="5305517"/>
              <a:ext cx="2570202" cy="653430"/>
              <a:chOff x="5171231" y="2127068"/>
              <a:chExt cx="4313459" cy="1232005"/>
            </a:xfrm>
          </p:grpSpPr>
          <p:sp>
            <p:nvSpPr>
              <p:cNvPr id="498" name="Freeform: Shape 497">
                <a:extLst>
                  <a:ext uri="{FF2B5EF4-FFF2-40B4-BE49-F238E27FC236}">
                    <a16:creationId xmlns:a16="http://schemas.microsoft.com/office/drawing/2014/main" id="{ADDECF28-5F7E-1D2C-8BC6-839F4226C04E}"/>
                  </a:ext>
                </a:extLst>
              </p:cNvPr>
              <p:cNvSpPr/>
              <p:nvPr/>
            </p:nvSpPr>
            <p:spPr>
              <a:xfrm>
                <a:off x="5171231" y="2127068"/>
                <a:ext cx="1385198" cy="840581"/>
              </a:xfrm>
              <a:custGeom>
                <a:avLst/>
                <a:gdLst>
                  <a:gd name="connsiteX0" fmla="*/ 233037 w 2934854"/>
                  <a:gd name="connsiteY0" fmla="*/ -27 h 1554084"/>
                  <a:gd name="connsiteX1" fmla="*/ 2701750 w 2934854"/>
                  <a:gd name="connsiteY1" fmla="*/ -27 h 1554084"/>
                  <a:gd name="connsiteX2" fmla="*/ 2747275 w 2934854"/>
                  <a:gd name="connsiteY2" fmla="*/ 4471 h 1554084"/>
                  <a:gd name="connsiteX3" fmla="*/ 2790986 w 2934854"/>
                  <a:gd name="connsiteY3" fmla="*/ 17697 h 1554084"/>
                  <a:gd name="connsiteX4" fmla="*/ 2831280 w 2934854"/>
                  <a:gd name="connsiteY4" fmla="*/ 39290 h 1554084"/>
                  <a:gd name="connsiteX5" fmla="*/ 2866550 w 2934854"/>
                  <a:gd name="connsiteY5" fmla="*/ 68261 h 1554084"/>
                  <a:gd name="connsiteX6" fmla="*/ 2895518 w 2934854"/>
                  <a:gd name="connsiteY6" fmla="*/ 103620 h 1554084"/>
                  <a:gd name="connsiteX7" fmla="*/ 2917098 w 2934854"/>
                  <a:gd name="connsiteY7" fmla="*/ 143836 h 1554084"/>
                  <a:gd name="connsiteX8" fmla="*/ 2930322 w 2934854"/>
                  <a:gd name="connsiteY8" fmla="*/ 187563 h 1554084"/>
                  <a:gd name="connsiteX9" fmla="*/ 2934828 w 2934854"/>
                  <a:gd name="connsiteY9" fmla="*/ 233089 h 1554084"/>
                  <a:gd name="connsiteX10" fmla="*/ 2934828 w 2934854"/>
                  <a:gd name="connsiteY10" fmla="*/ 1320945 h 1554084"/>
                  <a:gd name="connsiteX11" fmla="*/ 2930322 w 2934854"/>
                  <a:gd name="connsiteY11" fmla="*/ 1366463 h 1554084"/>
                  <a:gd name="connsiteX12" fmla="*/ 2917098 w 2934854"/>
                  <a:gd name="connsiteY12" fmla="*/ 1410184 h 1554084"/>
                  <a:gd name="connsiteX13" fmla="*/ 2895518 w 2934854"/>
                  <a:gd name="connsiteY13" fmla="*/ 1450504 h 1554084"/>
                  <a:gd name="connsiteX14" fmla="*/ 2866550 w 2934854"/>
                  <a:gd name="connsiteY14" fmla="*/ 1485764 h 1554084"/>
                  <a:gd name="connsiteX15" fmla="*/ 2831280 w 2934854"/>
                  <a:gd name="connsiteY15" fmla="*/ 1514740 h 1554084"/>
                  <a:gd name="connsiteX16" fmla="*/ 2790986 w 2934854"/>
                  <a:gd name="connsiteY16" fmla="*/ 1536324 h 1554084"/>
                  <a:gd name="connsiteX17" fmla="*/ 2747275 w 2934854"/>
                  <a:gd name="connsiteY17" fmla="*/ 1549551 h 1554084"/>
                  <a:gd name="connsiteX18" fmla="*/ 2701750 w 2934854"/>
                  <a:gd name="connsiteY18" fmla="*/ 1554058 h 1554084"/>
                  <a:gd name="connsiteX19" fmla="*/ 233037 w 2934854"/>
                  <a:gd name="connsiteY19" fmla="*/ 1554058 h 1554084"/>
                  <a:gd name="connsiteX20" fmla="*/ 187611 w 2934854"/>
                  <a:gd name="connsiteY20" fmla="*/ 1549551 h 1554084"/>
                  <a:gd name="connsiteX21" fmla="*/ 143894 w 2934854"/>
                  <a:gd name="connsiteY21" fmla="*/ 1536324 h 1554084"/>
                  <a:gd name="connsiteX22" fmla="*/ 103597 w 2934854"/>
                  <a:gd name="connsiteY22" fmla="*/ 1514740 h 1554084"/>
                  <a:gd name="connsiteX23" fmla="*/ 68246 w 2934854"/>
                  <a:gd name="connsiteY23" fmla="*/ 1485764 h 1554084"/>
                  <a:gd name="connsiteX24" fmla="*/ 39281 w 2934854"/>
                  <a:gd name="connsiteY24" fmla="*/ 1450504 h 1554084"/>
                  <a:gd name="connsiteX25" fmla="*/ 17693 w 2934854"/>
                  <a:gd name="connsiteY25" fmla="*/ 1410184 h 1554084"/>
                  <a:gd name="connsiteX26" fmla="*/ 4471 w 2934854"/>
                  <a:gd name="connsiteY26" fmla="*/ 1366463 h 1554084"/>
                  <a:gd name="connsiteX27" fmla="*/ -26 w 2934854"/>
                  <a:gd name="connsiteY27" fmla="*/ 1320945 h 1554084"/>
                  <a:gd name="connsiteX28" fmla="*/ -26 w 2934854"/>
                  <a:gd name="connsiteY28" fmla="*/ 233089 h 1554084"/>
                  <a:gd name="connsiteX29" fmla="*/ 4471 w 2934854"/>
                  <a:gd name="connsiteY29" fmla="*/ 187563 h 1554084"/>
                  <a:gd name="connsiteX30" fmla="*/ 17693 w 2934854"/>
                  <a:gd name="connsiteY30" fmla="*/ 143836 h 1554084"/>
                  <a:gd name="connsiteX31" fmla="*/ 39281 w 2934854"/>
                  <a:gd name="connsiteY31" fmla="*/ 103620 h 1554084"/>
                  <a:gd name="connsiteX32" fmla="*/ 68246 w 2934854"/>
                  <a:gd name="connsiteY32" fmla="*/ 68261 h 1554084"/>
                  <a:gd name="connsiteX33" fmla="*/ 103597 w 2934854"/>
                  <a:gd name="connsiteY33" fmla="*/ 39290 h 1554084"/>
                  <a:gd name="connsiteX34" fmla="*/ 143894 w 2934854"/>
                  <a:gd name="connsiteY34" fmla="*/ 17697 h 1554084"/>
                  <a:gd name="connsiteX35" fmla="*/ 187611 w 2934854"/>
                  <a:gd name="connsiteY35" fmla="*/ 4471 h 1554084"/>
                  <a:gd name="connsiteX36" fmla="*/ 233037 w 2934854"/>
                  <a:gd name="connsiteY36" fmla="*/ -27 h 155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934854" h="1554084">
                    <a:moveTo>
                      <a:pt x="233037" y="-27"/>
                    </a:moveTo>
                    <a:lnTo>
                      <a:pt x="2701750" y="-27"/>
                    </a:lnTo>
                    <a:cubicBezTo>
                      <a:pt x="2717046" y="-27"/>
                      <a:pt x="2732255" y="1501"/>
                      <a:pt x="2747275" y="4471"/>
                    </a:cubicBezTo>
                    <a:cubicBezTo>
                      <a:pt x="2762208" y="7440"/>
                      <a:pt x="2776778" y="11848"/>
                      <a:pt x="2790986" y="17697"/>
                    </a:cubicBezTo>
                    <a:cubicBezTo>
                      <a:pt x="2805108" y="23545"/>
                      <a:pt x="2818505" y="30742"/>
                      <a:pt x="2831280" y="39290"/>
                    </a:cubicBezTo>
                    <a:cubicBezTo>
                      <a:pt x="2843969" y="47747"/>
                      <a:pt x="2855760" y="57464"/>
                      <a:pt x="2866550" y="68261"/>
                    </a:cubicBezTo>
                    <a:cubicBezTo>
                      <a:pt x="2877340" y="79057"/>
                      <a:pt x="2887059" y="90844"/>
                      <a:pt x="2895518" y="103620"/>
                    </a:cubicBezTo>
                    <a:cubicBezTo>
                      <a:pt x="2904064" y="116307"/>
                      <a:pt x="2911246" y="129711"/>
                      <a:pt x="2917098" y="143836"/>
                    </a:cubicBezTo>
                    <a:cubicBezTo>
                      <a:pt x="2922950" y="158053"/>
                      <a:pt x="2927353" y="172628"/>
                      <a:pt x="2930322" y="187563"/>
                    </a:cubicBezTo>
                    <a:cubicBezTo>
                      <a:pt x="2933291" y="202590"/>
                      <a:pt x="2934828" y="217794"/>
                      <a:pt x="2934828" y="233089"/>
                    </a:cubicBezTo>
                    <a:lnTo>
                      <a:pt x="2934828" y="1320945"/>
                    </a:lnTo>
                    <a:cubicBezTo>
                      <a:pt x="2934828" y="1336227"/>
                      <a:pt x="2933291" y="1351440"/>
                      <a:pt x="2930322" y="1366463"/>
                    </a:cubicBezTo>
                    <a:cubicBezTo>
                      <a:pt x="2927353" y="1381399"/>
                      <a:pt x="2922950" y="1395973"/>
                      <a:pt x="2917098" y="1410184"/>
                    </a:cubicBezTo>
                    <a:cubicBezTo>
                      <a:pt x="2911246" y="1424309"/>
                      <a:pt x="2904064" y="1437726"/>
                      <a:pt x="2895518" y="1450504"/>
                    </a:cubicBezTo>
                    <a:cubicBezTo>
                      <a:pt x="2887059" y="1463178"/>
                      <a:pt x="2877340" y="1474972"/>
                      <a:pt x="2866550" y="1485764"/>
                    </a:cubicBezTo>
                    <a:cubicBezTo>
                      <a:pt x="2855760" y="1496557"/>
                      <a:pt x="2843969" y="1506278"/>
                      <a:pt x="2831280" y="1514740"/>
                    </a:cubicBezTo>
                    <a:cubicBezTo>
                      <a:pt x="2818505" y="1523287"/>
                      <a:pt x="2805108" y="1530487"/>
                      <a:pt x="2790986" y="1536324"/>
                    </a:cubicBezTo>
                    <a:cubicBezTo>
                      <a:pt x="2776778" y="1542178"/>
                      <a:pt x="2762208" y="1546581"/>
                      <a:pt x="2747275" y="1549551"/>
                    </a:cubicBezTo>
                    <a:cubicBezTo>
                      <a:pt x="2732255" y="1552521"/>
                      <a:pt x="2717046" y="1554058"/>
                      <a:pt x="2701750" y="1554058"/>
                    </a:cubicBezTo>
                    <a:lnTo>
                      <a:pt x="233037" y="1554058"/>
                    </a:lnTo>
                    <a:cubicBezTo>
                      <a:pt x="217745" y="1554058"/>
                      <a:pt x="202634" y="1552521"/>
                      <a:pt x="187611" y="1549551"/>
                    </a:cubicBezTo>
                    <a:cubicBezTo>
                      <a:pt x="172590" y="1546581"/>
                      <a:pt x="158018" y="1542178"/>
                      <a:pt x="143894" y="1536324"/>
                    </a:cubicBezTo>
                    <a:cubicBezTo>
                      <a:pt x="129773" y="1530487"/>
                      <a:pt x="116279" y="1523287"/>
                      <a:pt x="103597" y="1514740"/>
                    </a:cubicBezTo>
                    <a:cubicBezTo>
                      <a:pt x="90824" y="1506278"/>
                      <a:pt x="79040" y="1496557"/>
                      <a:pt x="68246" y="1485764"/>
                    </a:cubicBezTo>
                    <a:cubicBezTo>
                      <a:pt x="57451" y="1474972"/>
                      <a:pt x="47737" y="1463178"/>
                      <a:pt x="39281" y="1450504"/>
                    </a:cubicBezTo>
                    <a:cubicBezTo>
                      <a:pt x="30736" y="1437726"/>
                      <a:pt x="23630" y="1424309"/>
                      <a:pt x="17693" y="1410184"/>
                    </a:cubicBezTo>
                    <a:cubicBezTo>
                      <a:pt x="11846" y="1395973"/>
                      <a:pt x="7438" y="1381399"/>
                      <a:pt x="4471" y="1366463"/>
                    </a:cubicBezTo>
                    <a:cubicBezTo>
                      <a:pt x="1501" y="1351440"/>
                      <a:pt x="-26" y="1336227"/>
                      <a:pt x="-26" y="1320945"/>
                    </a:cubicBezTo>
                    <a:lnTo>
                      <a:pt x="-26" y="233089"/>
                    </a:lnTo>
                    <a:cubicBezTo>
                      <a:pt x="-26" y="217794"/>
                      <a:pt x="1501" y="202590"/>
                      <a:pt x="4471" y="187563"/>
                    </a:cubicBezTo>
                    <a:cubicBezTo>
                      <a:pt x="7438" y="172628"/>
                      <a:pt x="11846" y="158053"/>
                      <a:pt x="17693" y="143836"/>
                    </a:cubicBezTo>
                    <a:cubicBezTo>
                      <a:pt x="23630" y="129711"/>
                      <a:pt x="30736" y="116307"/>
                      <a:pt x="39281" y="103620"/>
                    </a:cubicBezTo>
                    <a:cubicBezTo>
                      <a:pt x="47737" y="90844"/>
                      <a:pt x="57451" y="79057"/>
                      <a:pt x="68246" y="68261"/>
                    </a:cubicBezTo>
                    <a:cubicBezTo>
                      <a:pt x="79040" y="57464"/>
                      <a:pt x="90824" y="47747"/>
                      <a:pt x="103597" y="39290"/>
                    </a:cubicBezTo>
                    <a:cubicBezTo>
                      <a:pt x="116279" y="30742"/>
                      <a:pt x="129773" y="23545"/>
                      <a:pt x="143894" y="17697"/>
                    </a:cubicBezTo>
                    <a:cubicBezTo>
                      <a:pt x="158018" y="11848"/>
                      <a:pt x="172590" y="7440"/>
                      <a:pt x="187611" y="4471"/>
                    </a:cubicBezTo>
                    <a:cubicBezTo>
                      <a:pt x="202634" y="1501"/>
                      <a:pt x="217745" y="-27"/>
                      <a:pt x="233037" y="-27"/>
                    </a:cubicBezTo>
                    <a:close/>
                  </a:path>
                </a:pathLst>
              </a:custGeom>
              <a:solidFill>
                <a:srgbClr val="FFCC99"/>
              </a:solidFill>
              <a:ln w="17254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>
                  <a:lnSpc>
                    <a:spcPts val="1800"/>
                  </a:lnSpc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9" name="Freeform: Shape 498">
                <a:extLst>
                  <a:ext uri="{FF2B5EF4-FFF2-40B4-BE49-F238E27FC236}">
                    <a16:creationId xmlns:a16="http://schemas.microsoft.com/office/drawing/2014/main" id="{9946B3AB-0365-736C-BC21-83CFEEE6DC8C}"/>
                  </a:ext>
                </a:extLst>
              </p:cNvPr>
              <p:cNvSpPr/>
              <p:nvPr/>
            </p:nvSpPr>
            <p:spPr>
              <a:xfrm>
                <a:off x="7049510" y="2163904"/>
                <a:ext cx="1230583" cy="747196"/>
              </a:xfrm>
              <a:custGeom>
                <a:avLst/>
                <a:gdLst>
                  <a:gd name="connsiteX0" fmla="*/ 207081 w 2347918"/>
                  <a:gd name="connsiteY0" fmla="*/ -28 h 1381432"/>
                  <a:gd name="connsiteX1" fmla="*/ 2140671 w 2347918"/>
                  <a:gd name="connsiteY1" fmla="*/ -28 h 1381432"/>
                  <a:gd name="connsiteX2" fmla="*/ 2181068 w 2347918"/>
                  <a:gd name="connsiteY2" fmla="*/ 4021 h 1381432"/>
                  <a:gd name="connsiteX3" fmla="*/ 2219929 w 2347918"/>
                  <a:gd name="connsiteY3" fmla="*/ 15806 h 1381432"/>
                  <a:gd name="connsiteX4" fmla="*/ 2255717 w 2347918"/>
                  <a:gd name="connsiteY4" fmla="*/ 34880 h 1381432"/>
                  <a:gd name="connsiteX5" fmla="*/ 2287119 w 2347918"/>
                  <a:gd name="connsiteY5" fmla="*/ 60702 h 1381432"/>
                  <a:gd name="connsiteX6" fmla="*/ 2312929 w 2347918"/>
                  <a:gd name="connsiteY6" fmla="*/ 92103 h 1381432"/>
                  <a:gd name="connsiteX7" fmla="*/ 2332091 w 2347918"/>
                  <a:gd name="connsiteY7" fmla="*/ 127911 h 1381432"/>
                  <a:gd name="connsiteX8" fmla="*/ 2343882 w 2347918"/>
                  <a:gd name="connsiteY8" fmla="*/ 166779 h 1381432"/>
                  <a:gd name="connsiteX9" fmla="*/ 2347836 w 2347918"/>
                  <a:gd name="connsiteY9" fmla="*/ 207176 h 1381432"/>
                  <a:gd name="connsiteX10" fmla="*/ 2347836 w 2347918"/>
                  <a:gd name="connsiteY10" fmla="*/ 1174194 h 1381432"/>
                  <a:gd name="connsiteX11" fmla="*/ 2343882 w 2347918"/>
                  <a:gd name="connsiteY11" fmla="*/ 1214583 h 1381432"/>
                  <a:gd name="connsiteX12" fmla="*/ 2332091 w 2347918"/>
                  <a:gd name="connsiteY12" fmla="*/ 1253452 h 1381432"/>
                  <a:gd name="connsiteX13" fmla="*/ 2312929 w 2347918"/>
                  <a:gd name="connsiteY13" fmla="*/ 1289351 h 1381432"/>
                  <a:gd name="connsiteX14" fmla="*/ 2287119 w 2347918"/>
                  <a:gd name="connsiteY14" fmla="*/ 1320761 h 1381432"/>
                  <a:gd name="connsiteX15" fmla="*/ 2255717 w 2347918"/>
                  <a:gd name="connsiteY15" fmla="*/ 1346490 h 1381432"/>
                  <a:gd name="connsiteX16" fmla="*/ 2219929 w 2347918"/>
                  <a:gd name="connsiteY16" fmla="*/ 1365657 h 1381432"/>
                  <a:gd name="connsiteX17" fmla="*/ 2181068 w 2347918"/>
                  <a:gd name="connsiteY17" fmla="*/ 1377433 h 1381432"/>
                  <a:gd name="connsiteX18" fmla="*/ 2140671 w 2347918"/>
                  <a:gd name="connsiteY18" fmla="*/ 1381405 h 1381432"/>
                  <a:gd name="connsiteX19" fmla="*/ 207081 w 2347918"/>
                  <a:gd name="connsiteY19" fmla="*/ 1381405 h 1381432"/>
                  <a:gd name="connsiteX20" fmla="*/ 166684 w 2347918"/>
                  <a:gd name="connsiteY20" fmla="*/ 1377433 h 1381432"/>
                  <a:gd name="connsiteX21" fmla="*/ 127824 w 2347918"/>
                  <a:gd name="connsiteY21" fmla="*/ 1365657 h 1381432"/>
                  <a:gd name="connsiteX22" fmla="*/ 92037 w 2347918"/>
                  <a:gd name="connsiteY22" fmla="*/ 1346490 h 1381432"/>
                  <a:gd name="connsiteX23" fmla="*/ 60634 w 2347918"/>
                  <a:gd name="connsiteY23" fmla="*/ 1320761 h 1381432"/>
                  <a:gd name="connsiteX24" fmla="*/ 34910 w 2347918"/>
                  <a:gd name="connsiteY24" fmla="*/ 1289351 h 1381432"/>
                  <a:gd name="connsiteX25" fmla="*/ 15748 w 2347918"/>
                  <a:gd name="connsiteY25" fmla="*/ 1253452 h 1381432"/>
                  <a:gd name="connsiteX26" fmla="*/ 3974 w 2347918"/>
                  <a:gd name="connsiteY26" fmla="*/ 1214583 h 1381432"/>
                  <a:gd name="connsiteX27" fmla="*/ -83 w 2347918"/>
                  <a:gd name="connsiteY27" fmla="*/ 1174194 h 1381432"/>
                  <a:gd name="connsiteX28" fmla="*/ -83 w 2347918"/>
                  <a:gd name="connsiteY28" fmla="*/ 207176 h 1381432"/>
                  <a:gd name="connsiteX29" fmla="*/ 3974 w 2347918"/>
                  <a:gd name="connsiteY29" fmla="*/ 166779 h 1381432"/>
                  <a:gd name="connsiteX30" fmla="*/ 15748 w 2347918"/>
                  <a:gd name="connsiteY30" fmla="*/ 127911 h 1381432"/>
                  <a:gd name="connsiteX31" fmla="*/ 34910 w 2347918"/>
                  <a:gd name="connsiteY31" fmla="*/ 92103 h 1381432"/>
                  <a:gd name="connsiteX32" fmla="*/ 60634 w 2347918"/>
                  <a:gd name="connsiteY32" fmla="*/ 60702 h 1381432"/>
                  <a:gd name="connsiteX33" fmla="*/ 92037 w 2347918"/>
                  <a:gd name="connsiteY33" fmla="*/ 34880 h 1381432"/>
                  <a:gd name="connsiteX34" fmla="*/ 127824 w 2347918"/>
                  <a:gd name="connsiteY34" fmla="*/ 15806 h 1381432"/>
                  <a:gd name="connsiteX35" fmla="*/ 166684 w 2347918"/>
                  <a:gd name="connsiteY35" fmla="*/ 4021 h 1381432"/>
                  <a:gd name="connsiteX36" fmla="*/ 207081 w 2347918"/>
                  <a:gd name="connsiteY36" fmla="*/ -28 h 1381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347918" h="1381432">
                    <a:moveTo>
                      <a:pt x="207081" y="-28"/>
                    </a:moveTo>
                    <a:lnTo>
                      <a:pt x="2140671" y="-28"/>
                    </a:lnTo>
                    <a:cubicBezTo>
                      <a:pt x="2154257" y="-28"/>
                      <a:pt x="2167758" y="1321"/>
                      <a:pt x="2181068" y="4021"/>
                    </a:cubicBezTo>
                    <a:cubicBezTo>
                      <a:pt x="2194378" y="6630"/>
                      <a:pt x="2207326" y="10588"/>
                      <a:pt x="2219929" y="15806"/>
                    </a:cubicBezTo>
                    <a:cubicBezTo>
                      <a:pt x="2232514" y="20935"/>
                      <a:pt x="2244478" y="27324"/>
                      <a:pt x="2255717" y="34880"/>
                    </a:cubicBezTo>
                    <a:cubicBezTo>
                      <a:pt x="2267059" y="42438"/>
                      <a:pt x="2277486" y="51076"/>
                      <a:pt x="2287119" y="60702"/>
                    </a:cubicBezTo>
                    <a:cubicBezTo>
                      <a:pt x="2296735" y="70329"/>
                      <a:pt x="2305384" y="80767"/>
                      <a:pt x="2312929" y="92103"/>
                    </a:cubicBezTo>
                    <a:cubicBezTo>
                      <a:pt x="2320490" y="103440"/>
                      <a:pt x="2326877" y="115316"/>
                      <a:pt x="2332091" y="127911"/>
                    </a:cubicBezTo>
                    <a:cubicBezTo>
                      <a:pt x="2337218" y="140508"/>
                      <a:pt x="2341172" y="153464"/>
                      <a:pt x="2343882" y="166779"/>
                    </a:cubicBezTo>
                    <a:cubicBezTo>
                      <a:pt x="2346489" y="180096"/>
                      <a:pt x="2347836" y="193590"/>
                      <a:pt x="2347836" y="207176"/>
                    </a:cubicBezTo>
                    <a:lnTo>
                      <a:pt x="2347836" y="1174194"/>
                    </a:lnTo>
                    <a:cubicBezTo>
                      <a:pt x="2347836" y="1187783"/>
                      <a:pt x="2346489" y="1201269"/>
                      <a:pt x="2343882" y="1214583"/>
                    </a:cubicBezTo>
                    <a:cubicBezTo>
                      <a:pt x="2341172" y="1227999"/>
                      <a:pt x="2337218" y="1240950"/>
                      <a:pt x="2332091" y="1253452"/>
                    </a:cubicBezTo>
                    <a:cubicBezTo>
                      <a:pt x="2326877" y="1266057"/>
                      <a:pt x="2320490" y="1278024"/>
                      <a:pt x="2312929" y="1289351"/>
                    </a:cubicBezTo>
                    <a:cubicBezTo>
                      <a:pt x="2305384" y="1300610"/>
                      <a:pt x="2296735" y="1311126"/>
                      <a:pt x="2287119" y="1320761"/>
                    </a:cubicBezTo>
                    <a:cubicBezTo>
                      <a:pt x="2277486" y="1330293"/>
                      <a:pt x="2267059" y="1338926"/>
                      <a:pt x="2255717" y="1346490"/>
                    </a:cubicBezTo>
                    <a:cubicBezTo>
                      <a:pt x="2244478" y="1354053"/>
                      <a:pt x="2232514" y="1360442"/>
                      <a:pt x="2219929" y="1365657"/>
                    </a:cubicBezTo>
                    <a:cubicBezTo>
                      <a:pt x="2207326" y="1370872"/>
                      <a:pt x="2194378" y="1374740"/>
                      <a:pt x="2181068" y="1377433"/>
                    </a:cubicBezTo>
                    <a:cubicBezTo>
                      <a:pt x="2167758" y="1380041"/>
                      <a:pt x="2154257" y="1381405"/>
                      <a:pt x="2140671" y="1381405"/>
                    </a:cubicBezTo>
                    <a:lnTo>
                      <a:pt x="207081" y="1381405"/>
                    </a:lnTo>
                    <a:cubicBezTo>
                      <a:pt x="193495" y="1381405"/>
                      <a:pt x="179995" y="1380041"/>
                      <a:pt x="166684" y="1377433"/>
                    </a:cubicBezTo>
                    <a:cubicBezTo>
                      <a:pt x="153374" y="1374740"/>
                      <a:pt x="140426" y="1370872"/>
                      <a:pt x="127824" y="1365657"/>
                    </a:cubicBezTo>
                    <a:cubicBezTo>
                      <a:pt x="115239" y="1360442"/>
                      <a:pt x="103361" y="1354053"/>
                      <a:pt x="92037" y="1346490"/>
                    </a:cubicBezTo>
                    <a:cubicBezTo>
                      <a:pt x="80694" y="1338926"/>
                      <a:pt x="70267" y="1330293"/>
                      <a:pt x="60634" y="1320761"/>
                    </a:cubicBezTo>
                    <a:cubicBezTo>
                      <a:pt x="51018" y="1311126"/>
                      <a:pt x="42472" y="1300610"/>
                      <a:pt x="34910" y="1289351"/>
                    </a:cubicBezTo>
                    <a:cubicBezTo>
                      <a:pt x="27263" y="1278024"/>
                      <a:pt x="20962" y="1266057"/>
                      <a:pt x="15748" y="1253452"/>
                    </a:cubicBezTo>
                    <a:cubicBezTo>
                      <a:pt x="10534" y="1240950"/>
                      <a:pt x="6581" y="1227999"/>
                      <a:pt x="3974" y="1214583"/>
                    </a:cubicBezTo>
                    <a:cubicBezTo>
                      <a:pt x="1263" y="1201269"/>
                      <a:pt x="-83" y="1187783"/>
                      <a:pt x="-83" y="1174194"/>
                    </a:cubicBezTo>
                    <a:lnTo>
                      <a:pt x="-83" y="207176"/>
                    </a:lnTo>
                    <a:cubicBezTo>
                      <a:pt x="-83" y="193590"/>
                      <a:pt x="1263" y="180096"/>
                      <a:pt x="3974" y="166779"/>
                    </a:cubicBezTo>
                    <a:cubicBezTo>
                      <a:pt x="6581" y="153464"/>
                      <a:pt x="10534" y="140508"/>
                      <a:pt x="15748" y="127911"/>
                    </a:cubicBezTo>
                    <a:cubicBezTo>
                      <a:pt x="20962" y="115316"/>
                      <a:pt x="27263" y="103440"/>
                      <a:pt x="34910" y="92103"/>
                    </a:cubicBezTo>
                    <a:cubicBezTo>
                      <a:pt x="42472" y="80767"/>
                      <a:pt x="51018" y="70329"/>
                      <a:pt x="60634" y="60702"/>
                    </a:cubicBezTo>
                    <a:cubicBezTo>
                      <a:pt x="70267" y="51076"/>
                      <a:pt x="80694" y="42438"/>
                      <a:pt x="92037" y="34880"/>
                    </a:cubicBezTo>
                    <a:cubicBezTo>
                      <a:pt x="103361" y="27324"/>
                      <a:pt x="115239" y="20935"/>
                      <a:pt x="127824" y="15806"/>
                    </a:cubicBezTo>
                    <a:cubicBezTo>
                      <a:pt x="140426" y="10588"/>
                      <a:pt x="153374" y="6630"/>
                      <a:pt x="166684" y="4021"/>
                    </a:cubicBezTo>
                    <a:cubicBezTo>
                      <a:pt x="179995" y="1321"/>
                      <a:pt x="193495" y="-28"/>
                      <a:pt x="207081" y="-28"/>
                    </a:cubicBezTo>
                    <a:close/>
                  </a:path>
                </a:pathLst>
              </a:custGeom>
              <a:solidFill>
                <a:srgbClr val="FFFFFF"/>
              </a:solidFill>
              <a:ln w="17254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>
                  <a:lnSpc>
                    <a:spcPts val="1800"/>
                  </a:lnSpc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00" name="Straight Arrow Connector 499">
                <a:extLst>
                  <a:ext uri="{FF2B5EF4-FFF2-40B4-BE49-F238E27FC236}">
                    <a16:creationId xmlns:a16="http://schemas.microsoft.com/office/drawing/2014/main" id="{AB14B1ED-0757-146F-8153-03335C1EDF6D}"/>
                  </a:ext>
                </a:extLst>
              </p:cNvPr>
              <p:cNvCxnSpPr/>
              <p:nvPr/>
            </p:nvCxnSpPr>
            <p:spPr>
              <a:xfrm flipH="1">
                <a:off x="8280093" y="2537502"/>
                <a:ext cx="535484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Straight Arrow Connector 500">
                <a:extLst>
                  <a:ext uri="{FF2B5EF4-FFF2-40B4-BE49-F238E27FC236}">
                    <a16:creationId xmlns:a16="http://schemas.microsoft.com/office/drawing/2014/main" id="{3A4B7465-CBE5-1FB0-FE76-9C3B61B5C550}"/>
                  </a:ext>
                </a:extLst>
              </p:cNvPr>
              <p:cNvCxnSpPr/>
              <p:nvPr/>
            </p:nvCxnSpPr>
            <p:spPr>
              <a:xfrm flipH="1">
                <a:off x="6546977" y="2537502"/>
                <a:ext cx="535484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2" name="Freeform: Shape 501">
                <a:extLst>
                  <a:ext uri="{FF2B5EF4-FFF2-40B4-BE49-F238E27FC236}">
                    <a16:creationId xmlns:a16="http://schemas.microsoft.com/office/drawing/2014/main" id="{62C49B1D-FF7C-C14D-9233-AABB34AA8EAE}"/>
                  </a:ext>
                </a:extLst>
              </p:cNvPr>
              <p:cNvSpPr/>
              <p:nvPr/>
            </p:nvSpPr>
            <p:spPr>
              <a:xfrm flipV="1">
                <a:off x="5955115" y="2946116"/>
                <a:ext cx="3529575" cy="412957"/>
              </a:xfrm>
              <a:custGeom>
                <a:avLst/>
                <a:gdLst>
                  <a:gd name="connsiteX0" fmla="*/ 0 w 3716594"/>
                  <a:gd name="connsiteY0" fmla="*/ 422787 h 442452"/>
                  <a:gd name="connsiteX1" fmla="*/ 9832 w 3716594"/>
                  <a:gd name="connsiteY1" fmla="*/ 0 h 442452"/>
                  <a:gd name="connsiteX2" fmla="*/ 3716594 w 3716594"/>
                  <a:gd name="connsiteY2" fmla="*/ 29497 h 442452"/>
                  <a:gd name="connsiteX3" fmla="*/ 3706761 w 3716594"/>
                  <a:gd name="connsiteY3" fmla="*/ 442452 h 442452"/>
                  <a:gd name="connsiteX0" fmla="*/ 1 w 3716595"/>
                  <a:gd name="connsiteY0" fmla="*/ 412955 h 432620"/>
                  <a:gd name="connsiteX1" fmla="*/ 0 w 3716595"/>
                  <a:gd name="connsiteY1" fmla="*/ 0 h 432620"/>
                  <a:gd name="connsiteX2" fmla="*/ 3716595 w 3716595"/>
                  <a:gd name="connsiteY2" fmla="*/ 19665 h 432620"/>
                  <a:gd name="connsiteX3" fmla="*/ 3706762 w 3716595"/>
                  <a:gd name="connsiteY3" fmla="*/ 432620 h 432620"/>
                  <a:gd name="connsiteX0" fmla="*/ 1 w 3716595"/>
                  <a:gd name="connsiteY0" fmla="*/ 412955 h 432620"/>
                  <a:gd name="connsiteX1" fmla="*/ 0 w 3716595"/>
                  <a:gd name="connsiteY1" fmla="*/ 0 h 432620"/>
                  <a:gd name="connsiteX2" fmla="*/ 3716595 w 3716595"/>
                  <a:gd name="connsiteY2" fmla="*/ 9832 h 432620"/>
                  <a:gd name="connsiteX3" fmla="*/ 3706762 w 3716595"/>
                  <a:gd name="connsiteY3" fmla="*/ 432620 h 432620"/>
                  <a:gd name="connsiteX0" fmla="*/ 1 w 3726427"/>
                  <a:gd name="connsiteY0" fmla="*/ 412955 h 412955"/>
                  <a:gd name="connsiteX1" fmla="*/ 0 w 3726427"/>
                  <a:gd name="connsiteY1" fmla="*/ 0 h 412955"/>
                  <a:gd name="connsiteX2" fmla="*/ 3716595 w 3726427"/>
                  <a:gd name="connsiteY2" fmla="*/ 9832 h 412955"/>
                  <a:gd name="connsiteX3" fmla="*/ 3726427 w 3726427"/>
                  <a:gd name="connsiteY3" fmla="*/ 403124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6427" h="412955">
                    <a:moveTo>
                      <a:pt x="1" y="412955"/>
                    </a:moveTo>
                    <a:cubicBezTo>
                      <a:pt x="1" y="275303"/>
                      <a:pt x="0" y="137652"/>
                      <a:pt x="0" y="0"/>
                    </a:cubicBezTo>
                    <a:lnTo>
                      <a:pt x="3716595" y="9832"/>
                    </a:lnTo>
                    <a:lnTo>
                      <a:pt x="3726427" y="403124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88" name="Freeform: Shape 387">
              <a:extLst>
                <a:ext uri="{FF2B5EF4-FFF2-40B4-BE49-F238E27FC236}">
                  <a16:creationId xmlns:a16="http://schemas.microsoft.com/office/drawing/2014/main" id="{44CD1985-9C31-4B04-3E80-C25B6526EFD0}"/>
                </a:ext>
              </a:extLst>
            </p:cNvPr>
            <p:cNvSpPr/>
            <p:nvPr/>
          </p:nvSpPr>
          <p:spPr>
            <a:xfrm>
              <a:off x="9117522" y="5295144"/>
              <a:ext cx="793331" cy="445828"/>
            </a:xfrm>
            <a:custGeom>
              <a:avLst/>
              <a:gdLst>
                <a:gd name="connsiteX0" fmla="*/ -140 w 2416904"/>
                <a:gd name="connsiteY0" fmla="*/ -27 h 1554088"/>
                <a:gd name="connsiteX1" fmla="*/ 2416764 w 2416904"/>
                <a:gd name="connsiteY1" fmla="*/ -27 h 1554088"/>
                <a:gd name="connsiteX2" fmla="*/ 2416764 w 2416904"/>
                <a:gd name="connsiteY2" fmla="*/ 1554061 h 1554088"/>
                <a:gd name="connsiteX3" fmla="*/ -140 w 2416904"/>
                <a:gd name="connsiteY3" fmla="*/ 1554061 h 1554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6904" h="1554088">
                  <a:moveTo>
                    <a:pt x="-140" y="-27"/>
                  </a:moveTo>
                  <a:lnTo>
                    <a:pt x="2416764" y="-27"/>
                  </a:lnTo>
                  <a:lnTo>
                    <a:pt x="2416764" y="1554061"/>
                  </a:lnTo>
                  <a:lnTo>
                    <a:pt x="-140" y="1554061"/>
                  </a:lnTo>
                  <a:close/>
                </a:path>
              </a:pathLst>
            </a:custGeom>
            <a:solidFill>
              <a:srgbClr val="DAE8FB"/>
            </a:solidFill>
            <a:ln w="17254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91" name="Straight Arrow Connector 390">
              <a:extLst>
                <a:ext uri="{FF2B5EF4-FFF2-40B4-BE49-F238E27FC236}">
                  <a16:creationId xmlns:a16="http://schemas.microsoft.com/office/drawing/2014/main" id="{82114E81-E5D3-5AEB-FE9A-652BD7A0B051}"/>
                </a:ext>
              </a:extLst>
            </p:cNvPr>
            <p:cNvCxnSpPr/>
            <p:nvPr/>
          </p:nvCxnSpPr>
          <p:spPr>
            <a:xfrm>
              <a:off x="9512410" y="4628323"/>
              <a:ext cx="0" cy="69102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848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3E313-5A5C-4F4D-8485-0AEB5DA0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99" y="312209"/>
            <a:ext cx="11658600" cy="796924"/>
          </a:xfrm>
        </p:spPr>
        <p:txBody>
          <a:bodyPr>
            <a:normAutofit/>
          </a:bodyPr>
          <a:lstStyle/>
          <a:p>
            <a:r>
              <a:rPr lang="en-US" sz="4000" spc="-60" dirty="0"/>
              <a:t>Control page mappings of type-1 mis-aligned huge pages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2C31FF-EA23-CE38-BAC5-02099F91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DC2005-01C4-B9C6-80ED-C22193D2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C662C8B0-EC18-A9ED-1597-727186ADB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23781"/>
              </p:ext>
            </p:extLst>
          </p:nvPr>
        </p:nvGraphicFramePr>
        <p:xfrm>
          <a:off x="5234127" y="2532184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754104D-D544-328B-8F24-415C0305516D}"/>
              </a:ext>
            </a:extLst>
          </p:cNvPr>
          <p:cNvSpPr txBox="1"/>
          <p:nvPr/>
        </p:nvSpPr>
        <p:spPr>
          <a:xfrm>
            <a:off x="1180882" y="2585036"/>
            <a:ext cx="731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985259-EE2B-2B25-07D6-5BC4E39A07DC}"/>
              </a:ext>
            </a:extLst>
          </p:cNvPr>
          <p:cNvSpPr txBox="1"/>
          <p:nvPr/>
        </p:nvSpPr>
        <p:spPr>
          <a:xfrm>
            <a:off x="1234141" y="3773118"/>
            <a:ext cx="614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7768923A-6A8B-82A2-E829-FA967E1B9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784891"/>
              </p:ext>
            </p:extLst>
          </p:nvPr>
        </p:nvGraphicFramePr>
        <p:xfrm>
          <a:off x="2891153" y="3761066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0B7EBA9-AD1F-B085-3C63-4DE394CAC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897032"/>
              </p:ext>
            </p:extLst>
          </p:nvPr>
        </p:nvGraphicFramePr>
        <p:xfrm>
          <a:off x="2891153" y="3761822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8" name="Table 10">
            <a:extLst>
              <a:ext uri="{FF2B5EF4-FFF2-40B4-BE49-F238E27FC236}">
                <a16:creationId xmlns:a16="http://schemas.microsoft.com/office/drawing/2014/main" id="{2860BF96-45F6-0433-C13D-88A2E6AA5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065856"/>
              </p:ext>
            </p:extLst>
          </p:nvPr>
        </p:nvGraphicFramePr>
        <p:xfrm>
          <a:off x="5234127" y="2532940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492DFF5-317A-3FD7-6CD2-4E8842403BA1}"/>
              </a:ext>
            </a:extLst>
          </p:cNvPr>
          <p:cNvCxnSpPr>
            <a:cxnSpLocks/>
          </p:cNvCxnSpPr>
          <p:nvPr/>
        </p:nvCxnSpPr>
        <p:spPr>
          <a:xfrm>
            <a:off x="1278661" y="3326879"/>
            <a:ext cx="55624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0">
            <a:extLst>
              <a:ext uri="{FF2B5EF4-FFF2-40B4-BE49-F238E27FC236}">
                <a16:creationId xmlns:a16="http://schemas.microsoft.com/office/drawing/2014/main" id="{FB872CF2-5FA8-1099-0667-E3D87D61F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382287"/>
              </p:ext>
            </p:extLst>
          </p:nvPr>
        </p:nvGraphicFramePr>
        <p:xfrm>
          <a:off x="8080144" y="1652354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2" name="Table 10">
            <a:extLst>
              <a:ext uri="{FF2B5EF4-FFF2-40B4-BE49-F238E27FC236}">
                <a16:creationId xmlns:a16="http://schemas.microsoft.com/office/drawing/2014/main" id="{E102EC1D-F22A-79A3-F253-C3C711DC5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017133"/>
              </p:ext>
            </p:extLst>
          </p:nvPr>
        </p:nvGraphicFramePr>
        <p:xfrm>
          <a:off x="8080144" y="2082829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3" name="Table 10">
            <a:extLst>
              <a:ext uri="{FF2B5EF4-FFF2-40B4-BE49-F238E27FC236}">
                <a16:creationId xmlns:a16="http://schemas.microsoft.com/office/drawing/2014/main" id="{02348488-98A2-607A-4E04-D6FC0946B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367152"/>
              </p:ext>
            </p:extLst>
          </p:nvPr>
        </p:nvGraphicFramePr>
        <p:xfrm>
          <a:off x="8080144" y="2513890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4" name="Table 10">
            <a:extLst>
              <a:ext uri="{FF2B5EF4-FFF2-40B4-BE49-F238E27FC236}">
                <a16:creationId xmlns:a16="http://schemas.microsoft.com/office/drawing/2014/main" id="{E0151B14-1004-2CB1-B1A6-54E139FEA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444580"/>
              </p:ext>
            </p:extLst>
          </p:nvPr>
        </p:nvGraphicFramePr>
        <p:xfrm>
          <a:off x="8097078" y="4339188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5" name="Table 10">
            <a:extLst>
              <a:ext uri="{FF2B5EF4-FFF2-40B4-BE49-F238E27FC236}">
                <a16:creationId xmlns:a16="http://schemas.microsoft.com/office/drawing/2014/main" id="{946EC3E6-F05D-3097-80A4-F5136315E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024543"/>
              </p:ext>
            </p:extLst>
          </p:nvPr>
        </p:nvGraphicFramePr>
        <p:xfrm>
          <a:off x="8097078" y="4769663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6" name="Table 10">
            <a:extLst>
              <a:ext uri="{FF2B5EF4-FFF2-40B4-BE49-F238E27FC236}">
                <a16:creationId xmlns:a16="http://schemas.microsoft.com/office/drawing/2014/main" id="{C46E7ADE-BF32-B4AE-E7AE-4833D50A7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58344"/>
              </p:ext>
            </p:extLst>
          </p:nvPr>
        </p:nvGraphicFramePr>
        <p:xfrm>
          <a:off x="8097078" y="5200724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C576E3B-C468-96E5-CE77-AD7811BC2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13634"/>
              </p:ext>
            </p:extLst>
          </p:nvPr>
        </p:nvGraphicFramePr>
        <p:xfrm>
          <a:off x="2891153" y="2532940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31" name="Table 10">
            <a:extLst>
              <a:ext uri="{FF2B5EF4-FFF2-40B4-BE49-F238E27FC236}">
                <a16:creationId xmlns:a16="http://schemas.microsoft.com/office/drawing/2014/main" id="{7EA2DB41-3C62-C93C-DAD6-B3A7E3BE1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223219"/>
              </p:ext>
            </p:extLst>
          </p:nvPr>
        </p:nvGraphicFramePr>
        <p:xfrm>
          <a:off x="5234127" y="3761066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32" name="Table 10">
            <a:extLst>
              <a:ext uri="{FF2B5EF4-FFF2-40B4-BE49-F238E27FC236}">
                <a16:creationId xmlns:a16="http://schemas.microsoft.com/office/drawing/2014/main" id="{8036ED16-14F6-2A04-638F-CC2C48082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465652"/>
              </p:ext>
            </p:extLst>
          </p:nvPr>
        </p:nvGraphicFramePr>
        <p:xfrm>
          <a:off x="5234127" y="3761822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sp>
        <p:nvSpPr>
          <p:cNvPr id="33" name="Explosion: 8 Points 32">
            <a:extLst>
              <a:ext uri="{FF2B5EF4-FFF2-40B4-BE49-F238E27FC236}">
                <a16:creationId xmlns:a16="http://schemas.microsoft.com/office/drawing/2014/main" id="{59BC83E0-67E1-549F-CBCF-DAAFB342308B}"/>
              </a:ext>
            </a:extLst>
          </p:cNvPr>
          <p:cNvSpPr/>
          <p:nvPr/>
        </p:nvSpPr>
        <p:spPr>
          <a:xfrm>
            <a:off x="1912814" y="3216750"/>
            <a:ext cx="1363786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fault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FB56B2D-3874-9029-D65D-C9D04A5CAE8B}"/>
              </a:ext>
            </a:extLst>
          </p:cNvPr>
          <p:cNvGrpSpPr/>
          <p:nvPr/>
        </p:nvGrpSpPr>
        <p:grpSpPr>
          <a:xfrm>
            <a:off x="4498093" y="1142638"/>
            <a:ext cx="1822562" cy="1292461"/>
            <a:chOff x="4498093" y="1142638"/>
            <a:chExt cx="1822562" cy="1292461"/>
          </a:xfrm>
        </p:grpSpPr>
        <p:sp>
          <p:nvSpPr>
            <p:cNvPr id="36" name="Explosion: 8 Points 35">
              <a:extLst>
                <a:ext uri="{FF2B5EF4-FFF2-40B4-BE49-F238E27FC236}">
                  <a16:creationId xmlns:a16="http://schemas.microsoft.com/office/drawing/2014/main" id="{AE30DB2D-8351-3D36-9B33-C379AA2332EB}"/>
                </a:ext>
              </a:extLst>
            </p:cNvPr>
            <p:cNvSpPr/>
            <p:nvPr/>
          </p:nvSpPr>
          <p:spPr>
            <a:xfrm>
              <a:off x="4956869" y="1142638"/>
              <a:ext cx="1363786" cy="914400"/>
            </a:xfrm>
            <a:prstGeom prst="irregularSeal1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fault</a:t>
              </a:r>
            </a:p>
          </p:txBody>
        </p:sp>
        <p:sp>
          <p:nvSpPr>
            <p:cNvPr id="35" name="Explosion: 8 Points 34">
              <a:extLst>
                <a:ext uri="{FF2B5EF4-FFF2-40B4-BE49-F238E27FC236}">
                  <a16:creationId xmlns:a16="http://schemas.microsoft.com/office/drawing/2014/main" id="{8C8D4456-94CE-9076-0ED4-854FC6275BE7}"/>
                </a:ext>
              </a:extLst>
            </p:cNvPr>
            <p:cNvSpPr/>
            <p:nvPr/>
          </p:nvSpPr>
          <p:spPr>
            <a:xfrm>
              <a:off x="4673809" y="1327788"/>
              <a:ext cx="1363786" cy="914400"/>
            </a:xfrm>
            <a:prstGeom prst="irregularSeal1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fault</a:t>
              </a:r>
            </a:p>
          </p:txBody>
        </p:sp>
        <p:sp>
          <p:nvSpPr>
            <p:cNvPr id="34" name="Explosion: 8 Points 33">
              <a:extLst>
                <a:ext uri="{FF2B5EF4-FFF2-40B4-BE49-F238E27FC236}">
                  <a16:creationId xmlns:a16="http://schemas.microsoft.com/office/drawing/2014/main" id="{FB0FAE4F-E105-CBD4-0F41-A78063B4D4FB}"/>
                </a:ext>
              </a:extLst>
            </p:cNvPr>
            <p:cNvSpPr/>
            <p:nvPr/>
          </p:nvSpPr>
          <p:spPr>
            <a:xfrm>
              <a:off x="4498093" y="1520699"/>
              <a:ext cx="1363786" cy="914400"/>
            </a:xfrm>
            <a:prstGeom prst="irregularSeal1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fault</a:t>
              </a:r>
            </a:p>
          </p:txBody>
        </p:sp>
      </p:grpSp>
      <p:pic>
        <p:nvPicPr>
          <p:cNvPr id="39" name="Graphic 38" descr="Safe outline">
            <a:extLst>
              <a:ext uri="{FF2B5EF4-FFF2-40B4-BE49-F238E27FC236}">
                <a16:creationId xmlns:a16="http://schemas.microsoft.com/office/drawing/2014/main" id="{F6897005-17F3-AEDD-7D04-F9431BC85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39498" y="1052926"/>
            <a:ext cx="885403" cy="885403"/>
          </a:xfrm>
          <a:prstGeom prst="rect">
            <a:avLst/>
          </a:prstGeom>
        </p:spPr>
      </p:pic>
      <p:pic>
        <p:nvPicPr>
          <p:cNvPr id="40" name="Graphic 39" descr="Safe outline">
            <a:extLst>
              <a:ext uri="{FF2B5EF4-FFF2-40B4-BE49-F238E27FC236}">
                <a16:creationId xmlns:a16="http://schemas.microsoft.com/office/drawing/2014/main" id="{204A3BA6-8FF1-7021-9504-70103E679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39497" y="3704638"/>
            <a:ext cx="885403" cy="88540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FE57CA7E-2C39-4DE8-B22A-4E4674D86E34}"/>
              </a:ext>
            </a:extLst>
          </p:cNvPr>
          <p:cNvSpPr/>
          <p:nvPr/>
        </p:nvSpPr>
        <p:spPr>
          <a:xfrm>
            <a:off x="7650126" y="5057552"/>
            <a:ext cx="2466975" cy="634550"/>
          </a:xfrm>
          <a:prstGeom prst="ellipse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4C30AB9-4410-4350-8DF1-9D7C4779A090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6924675" y="5374827"/>
            <a:ext cx="725451" cy="1967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49B42F1-49DF-43AC-BB46-C82C18DD5017}"/>
              </a:ext>
            </a:extLst>
          </p:cNvPr>
          <p:cNvSpPr txBox="1"/>
          <p:nvPr/>
        </p:nvSpPr>
        <p:spPr>
          <a:xfrm>
            <a:off x="2487982" y="5222828"/>
            <a:ext cx="48509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“free huge page”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2MB aligned 2MB mem region</a:t>
            </a:r>
          </a:p>
        </p:txBody>
      </p:sp>
    </p:spTree>
    <p:extLst>
      <p:ext uri="{BB962C8B-B14F-4D97-AF65-F5344CB8AC3E}">
        <p14:creationId xmlns:p14="http://schemas.microsoft.com/office/powerpoint/2010/main" val="245029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" grpId="0" animBg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9172-000A-5509-F73C-3C88698E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7812"/>
            <a:ext cx="12175067" cy="904875"/>
          </a:xfrm>
        </p:spPr>
        <p:txBody>
          <a:bodyPr>
            <a:normAutofit/>
          </a:bodyPr>
          <a:lstStyle/>
          <a:p>
            <a:r>
              <a:rPr lang="en-US" sz="4000" spc="-100" dirty="0"/>
              <a:t>Influence the page mappings of type-2 mis-aligned huge pages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2C5CF3-6D1E-2532-5928-3C30EB524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F969F-AE14-B145-AE78-B1C7937B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18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0CDD0E-E19E-8B7D-DD56-4D1FF95DED6E}"/>
              </a:ext>
            </a:extLst>
          </p:cNvPr>
          <p:cNvSpPr txBox="1"/>
          <p:nvPr/>
        </p:nvSpPr>
        <p:spPr>
          <a:xfrm>
            <a:off x="1773547" y="3337521"/>
            <a:ext cx="731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89DBFD-03A8-57E9-E3A9-A77AB92468D4}"/>
              </a:ext>
            </a:extLst>
          </p:cNvPr>
          <p:cNvSpPr txBox="1"/>
          <p:nvPr/>
        </p:nvSpPr>
        <p:spPr>
          <a:xfrm>
            <a:off x="1826806" y="4525603"/>
            <a:ext cx="614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106AC4C-B807-6465-48F8-2EFA80BD8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91952"/>
              </p:ext>
            </p:extLst>
          </p:nvPr>
        </p:nvGraphicFramePr>
        <p:xfrm>
          <a:off x="2963332" y="4513551"/>
          <a:ext cx="24407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88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4285119677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3429330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2329EDF-2E20-DB9E-23A6-94ABE1C66DE8}"/>
              </a:ext>
            </a:extLst>
          </p:cNvPr>
          <p:cNvCxnSpPr>
            <a:cxnSpLocks/>
          </p:cNvCxnSpPr>
          <p:nvPr/>
        </p:nvCxnSpPr>
        <p:spPr>
          <a:xfrm>
            <a:off x="2125327" y="4079364"/>
            <a:ext cx="70017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7B90C0E-6766-5BC5-7344-8C33C0763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350759"/>
              </p:ext>
            </p:extLst>
          </p:nvPr>
        </p:nvGraphicFramePr>
        <p:xfrm>
          <a:off x="3737819" y="3285425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E66DF21E-7C1F-D787-5B8F-C21008E48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022498"/>
              </p:ext>
            </p:extLst>
          </p:nvPr>
        </p:nvGraphicFramePr>
        <p:xfrm>
          <a:off x="7079860" y="4514307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50AFC89-5660-E4FD-6DD3-298AFDE42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76686"/>
              </p:ext>
            </p:extLst>
          </p:nvPr>
        </p:nvGraphicFramePr>
        <p:xfrm>
          <a:off x="7079860" y="3203167"/>
          <a:ext cx="24407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88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4285119677"/>
                    </a:ext>
                  </a:extLst>
                </a:gridCol>
                <a:gridCol w="406788">
                  <a:extLst>
                    <a:ext uri="{9D8B030D-6E8A-4147-A177-3AD203B41FA5}">
                      <a16:colId xmlns:a16="http://schemas.microsoft.com/office/drawing/2014/main" val="3429330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sp>
        <p:nvSpPr>
          <p:cNvPr id="25" name="Flowchart: Document 24">
            <a:extLst>
              <a:ext uri="{FF2B5EF4-FFF2-40B4-BE49-F238E27FC236}">
                <a16:creationId xmlns:a16="http://schemas.microsoft.com/office/drawing/2014/main" id="{7C5653A4-86E2-EB50-53BF-525ADBEDB615}"/>
              </a:ext>
            </a:extLst>
          </p:cNvPr>
          <p:cNvSpPr/>
          <p:nvPr/>
        </p:nvSpPr>
        <p:spPr>
          <a:xfrm>
            <a:off x="5344759" y="1616873"/>
            <a:ext cx="1971600" cy="904874"/>
          </a:xfrm>
          <a:prstGeom prst="flowChartDocumen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khugepaged</a:t>
            </a:r>
          </a:p>
        </p:txBody>
      </p:sp>
      <p:sp>
        <p:nvSpPr>
          <p:cNvPr id="26" name="Flowchart: Document 25">
            <a:extLst>
              <a:ext uri="{FF2B5EF4-FFF2-40B4-BE49-F238E27FC236}">
                <a16:creationId xmlns:a16="http://schemas.microsoft.com/office/drawing/2014/main" id="{B9F8D630-80DF-D04B-9B61-6DB48D7964B8}"/>
              </a:ext>
            </a:extLst>
          </p:cNvPr>
          <p:cNvSpPr/>
          <p:nvPr/>
        </p:nvSpPr>
        <p:spPr>
          <a:xfrm>
            <a:off x="5404060" y="5449963"/>
            <a:ext cx="1971600" cy="905629"/>
          </a:xfrm>
          <a:prstGeom prst="flowChartDocumen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khugepaged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859694E-E2C9-0B2D-ED3A-8C4613F7A4B5}"/>
              </a:ext>
            </a:extLst>
          </p:cNvPr>
          <p:cNvCxnSpPr>
            <a:cxnSpLocks/>
          </p:cNvCxnSpPr>
          <p:nvPr/>
        </p:nvCxnSpPr>
        <p:spPr>
          <a:xfrm>
            <a:off x="4169120" y="5094721"/>
            <a:ext cx="1004013" cy="6874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43A12CC-2D0F-75F5-D12F-3D3EC07059D6}"/>
              </a:ext>
            </a:extLst>
          </p:cNvPr>
          <p:cNvSpPr txBox="1"/>
          <p:nvPr/>
        </p:nvSpPr>
        <p:spPr>
          <a:xfrm>
            <a:off x="2434284" y="5264470"/>
            <a:ext cx="26070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advise to defrag and then promote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8269837-B162-2079-99E8-DDB838E6EE8E}"/>
              </a:ext>
            </a:extLst>
          </p:cNvPr>
          <p:cNvCxnSpPr>
            <a:cxnSpLocks/>
          </p:cNvCxnSpPr>
          <p:nvPr/>
        </p:nvCxnSpPr>
        <p:spPr>
          <a:xfrm flipH="1" flipV="1">
            <a:off x="6951134" y="2386215"/>
            <a:ext cx="1532466" cy="7097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26BE9ED7-7EEA-8A58-8ABA-3EED1BDE0FC1}"/>
              </a:ext>
            </a:extLst>
          </p:cNvPr>
          <p:cNvSpPr txBox="1"/>
          <p:nvPr/>
        </p:nvSpPr>
        <p:spPr>
          <a:xfrm>
            <a:off x="7482905" y="1988830"/>
            <a:ext cx="26070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advise to defrag and then promote</a:t>
            </a:r>
          </a:p>
        </p:txBody>
      </p:sp>
    </p:spTree>
    <p:extLst>
      <p:ext uri="{BB962C8B-B14F-4D97-AF65-F5344CB8AC3E}">
        <p14:creationId xmlns:p14="http://schemas.microsoft.com/office/powerpoint/2010/main" val="144650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3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397CA-C0BA-97D2-051E-8B0E8BE45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633"/>
            <a:ext cx="10515600" cy="794808"/>
          </a:xfrm>
        </p:spPr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FD79-0290-2C24-0D97-0AC91F040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533" y="1078441"/>
            <a:ext cx="10803467" cy="5098522"/>
          </a:xfrm>
        </p:spPr>
        <p:txBody>
          <a:bodyPr>
            <a:normAutofit/>
          </a:bodyPr>
          <a:lstStyle/>
          <a:p>
            <a:r>
              <a:rPr lang="en-US" dirty="0"/>
              <a:t>PowerEdge T630 server (2 octa-core Xeon E5-2620, 128GB memory)</a:t>
            </a:r>
          </a:p>
          <a:p>
            <a:r>
              <a:rPr lang="en-US" dirty="0"/>
              <a:t>Linux QEMU/KVM (kernel 4.19)</a:t>
            </a:r>
          </a:p>
          <a:p>
            <a:r>
              <a:rPr lang="en-US" dirty="0"/>
              <a:t>Memory-intensive workloads run in VMs (one vCPU per thread, 32GB)</a:t>
            </a:r>
          </a:p>
          <a:p>
            <a:pPr lvl="1"/>
            <a:r>
              <a:rPr lang="en-US" dirty="0"/>
              <a:t>Web server, database server, key/value store, AI, scientific computing, etc.</a:t>
            </a:r>
          </a:p>
          <a:p>
            <a:pPr lvl="1"/>
            <a:r>
              <a:rPr lang="en-US" dirty="0"/>
              <a:t>Performance measurements: throughputs and latencies</a:t>
            </a:r>
          </a:p>
          <a:p>
            <a:pPr lvl="1"/>
            <a:r>
              <a:rPr lang="en-US" dirty="0"/>
              <a:t>Analysis measurements: TLB misses, % of aligned huge pages</a:t>
            </a:r>
          </a:p>
          <a:p>
            <a:r>
              <a:rPr lang="en-US" dirty="0"/>
              <a:t>Systems being compared</a:t>
            </a:r>
          </a:p>
          <a:p>
            <a:pPr lvl="1"/>
            <a:r>
              <a:rPr lang="en-US" dirty="0"/>
              <a:t>Baseline systems w/ and w/o huge pages: Host-B-VM-B (base-page only) and Misalignment (no huge page aligned)</a:t>
            </a:r>
          </a:p>
          <a:p>
            <a:pPr lvl="1"/>
            <a:r>
              <a:rPr lang="en-US" dirty="0"/>
              <a:t>Vanilla system: THP (transparent huge page enabled in host and guest)</a:t>
            </a:r>
          </a:p>
          <a:p>
            <a:pPr lvl="1"/>
            <a:r>
              <a:rPr lang="en-US" dirty="0"/>
              <a:t>State-of-the-art: CA paging, Translation-ranger, Hawkeye, Ingens</a:t>
            </a:r>
          </a:p>
          <a:p>
            <a:pPr lvl="1"/>
            <a:r>
              <a:rPr lang="en-US" dirty="0"/>
              <a:t>Our solution: Gemini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4513DD-9325-7077-EB41-190BE791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1BE6E8-ACD3-1537-FFE9-769338294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9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BE764-B358-09E0-3B9D-896560B5C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76" y="122529"/>
            <a:ext cx="11650824" cy="1193087"/>
          </a:xfrm>
        </p:spPr>
        <p:txBody>
          <a:bodyPr>
            <a:normAutofit/>
          </a:bodyPr>
          <a:lstStyle/>
          <a:p>
            <a:r>
              <a:rPr lang="en-US" sz="4000" dirty="0"/>
              <a:t>Huge pages and dynamic page coalescing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13AD8-470E-563D-C69D-8A69684FD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269" y="1231639"/>
            <a:ext cx="11277600" cy="5253135"/>
          </a:xfrm>
        </p:spPr>
        <p:txBody>
          <a:bodyPr/>
          <a:lstStyle/>
          <a:p>
            <a:r>
              <a:rPr lang="en-US" dirty="0"/>
              <a:t>Creating huge pages is a double-edged sword. </a:t>
            </a:r>
          </a:p>
          <a:p>
            <a:pPr lvl="1"/>
            <a:r>
              <a:rPr lang="en-US" dirty="0"/>
              <a:t>Benefits: reduce # of TLB misses and # of memory accesses per TLB miss</a:t>
            </a:r>
          </a:p>
          <a:p>
            <a:pPr lvl="1"/>
            <a:r>
              <a:rPr lang="en-US" dirty="0"/>
              <a:t>Costs: increase memory fragmentation and paging overhead</a:t>
            </a:r>
          </a:p>
          <a:p>
            <a:pPr lvl="1"/>
            <a:endParaRPr lang="en-US" dirty="0"/>
          </a:p>
          <a:p>
            <a:r>
              <a:rPr lang="en-US" dirty="0"/>
              <a:t>Dynamic page coalescing: balance between costs and benefits</a:t>
            </a:r>
          </a:p>
          <a:p>
            <a:pPr lvl="1"/>
            <a:r>
              <a:rPr lang="en-US" dirty="0"/>
              <a:t>Support multiple page sizes (4KB and 2MB)</a:t>
            </a:r>
          </a:p>
          <a:p>
            <a:pPr lvl="1"/>
            <a:r>
              <a:rPr lang="en-US" dirty="0"/>
              <a:t>Dynamically combines contiguous base pages (4KB x 512) into a huge page (2MB)</a:t>
            </a:r>
          </a:p>
          <a:p>
            <a:pPr lvl="1"/>
            <a:endParaRPr lang="en-US" dirty="0"/>
          </a:p>
          <a:p>
            <a:r>
              <a:rPr lang="en-US" dirty="0"/>
              <a:t>Very effective on native/non-virtualized systems.</a:t>
            </a:r>
          </a:p>
          <a:p>
            <a:pPr lvl="1"/>
            <a:r>
              <a:rPr lang="en-US" dirty="0"/>
              <a:t>Implemented in mainstream systems, e.g., Linux transparent huge pages (THP) </a:t>
            </a:r>
          </a:p>
          <a:p>
            <a:pPr lvl="1"/>
            <a:r>
              <a:rPr lang="en-US" dirty="0"/>
              <a:t>Many techniques have been developed to increase huge pages with low overhead, e.g., Ingens and HawkEye.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9CFA0-FD0E-A64E-EDDE-54355BD1C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35277-4D43-DD3D-00BE-693CB806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11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99E5-894B-9663-00A1-0E01C582B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498475"/>
          </a:xfrm>
        </p:spPr>
        <p:txBody>
          <a:bodyPr>
            <a:normAutofit fontScale="90000"/>
          </a:bodyPr>
          <a:lstStyle/>
          <a:p>
            <a:r>
              <a:rPr lang="en-US" dirty="0"/>
              <a:t>Throughputs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9DDD61-E70B-F75F-A816-8126CD21E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3692487"/>
            <a:ext cx="11660155" cy="2823106"/>
          </a:xfrm>
        </p:spPr>
        <p:txBody>
          <a:bodyPr>
            <a:normAutofit/>
          </a:bodyPr>
          <a:lstStyle/>
          <a:p>
            <a:r>
              <a:rPr lang="en-US" dirty="0"/>
              <a:t>Vanilla THP has a similar performance to using mis-aligned huge pages only.</a:t>
            </a:r>
          </a:p>
          <a:p>
            <a:pPr lvl="1"/>
            <a:r>
              <a:rPr lang="en-US" dirty="0"/>
              <a:t>Only 21% of huge pages are aligned.</a:t>
            </a:r>
          </a:p>
          <a:p>
            <a:r>
              <a:rPr lang="en-US" dirty="0"/>
              <a:t>Hawkeye and Ingens show better performance than vanilla THP</a:t>
            </a:r>
          </a:p>
          <a:p>
            <a:pPr lvl="1"/>
            <a:r>
              <a:rPr lang="en-US" dirty="0"/>
              <a:t>More huge pages are formed; and more huge pages are aligned (around 30%)</a:t>
            </a:r>
          </a:p>
          <a:p>
            <a:r>
              <a:rPr lang="en-US" dirty="0"/>
              <a:t>Gemini consistently shows the best performance (11%~66% higher than THP).</a:t>
            </a:r>
          </a:p>
          <a:p>
            <a:pPr lvl="1"/>
            <a:r>
              <a:rPr lang="en-US" dirty="0"/>
              <a:t>More than 60% of huge pages are aligned.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9B342-CADA-82DA-4049-370148183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5C6648-2A45-36F3-E43C-B68DA0363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D7335E7-D9B8-FF3C-E414-160E90A142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33124"/>
              </p:ext>
            </p:extLst>
          </p:nvPr>
        </p:nvGraphicFramePr>
        <p:xfrm>
          <a:off x="96978" y="752191"/>
          <a:ext cx="12095022" cy="2823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Acrobat Document" r:id="rId3" imgW="8229478" imgH="1920240" progId="Acrobat.Document.DC">
                  <p:embed/>
                </p:oleObj>
              </mc:Choice>
              <mc:Fallback>
                <p:oleObj name="Acrobat Document" r:id="rId3" imgW="8229478" imgH="1920240" progId="Acrobat.Document.DC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D7335E7-D9B8-FF3C-E414-160E90A142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978" y="752191"/>
                        <a:ext cx="12095022" cy="2823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8C2F85AA-2B7B-6D78-AA46-A611812E2955}"/>
              </a:ext>
            </a:extLst>
          </p:cNvPr>
          <p:cNvSpPr/>
          <p:nvPr/>
        </p:nvSpPr>
        <p:spPr>
          <a:xfrm>
            <a:off x="838200" y="1662233"/>
            <a:ext cx="555515" cy="631363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58AB00-08C7-5573-AE3D-3C51D71F92BC}"/>
              </a:ext>
            </a:extLst>
          </p:cNvPr>
          <p:cNvSpPr/>
          <p:nvPr/>
        </p:nvSpPr>
        <p:spPr>
          <a:xfrm>
            <a:off x="2134937" y="1662232"/>
            <a:ext cx="555515" cy="631363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523792D-B2EB-720E-D8E8-F47BE90834C5}"/>
              </a:ext>
            </a:extLst>
          </p:cNvPr>
          <p:cNvSpPr/>
          <p:nvPr/>
        </p:nvSpPr>
        <p:spPr>
          <a:xfrm>
            <a:off x="1372287" y="1413417"/>
            <a:ext cx="555515" cy="631363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F88A68D-1558-F6A1-FB13-5012AA257B4C}"/>
              </a:ext>
            </a:extLst>
          </p:cNvPr>
          <p:cNvSpPr/>
          <p:nvPr/>
        </p:nvSpPr>
        <p:spPr>
          <a:xfrm>
            <a:off x="2669024" y="1413416"/>
            <a:ext cx="555515" cy="631363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ADA3BFC-BB07-A58C-C212-0D345F917F53}"/>
              </a:ext>
            </a:extLst>
          </p:cNvPr>
          <p:cNvSpPr/>
          <p:nvPr/>
        </p:nvSpPr>
        <p:spPr>
          <a:xfrm>
            <a:off x="1543349" y="1183246"/>
            <a:ext cx="555515" cy="631363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403094E-FC6B-CBB7-2E98-815C967C3EEA}"/>
              </a:ext>
            </a:extLst>
          </p:cNvPr>
          <p:cNvSpPr/>
          <p:nvPr/>
        </p:nvSpPr>
        <p:spPr>
          <a:xfrm>
            <a:off x="2840086" y="1183245"/>
            <a:ext cx="555515" cy="631363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7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277FC-4DBB-61E0-3D6E-526CD8278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3112"/>
          </a:xfrm>
        </p:spPr>
        <p:txBody>
          <a:bodyPr/>
          <a:lstStyle/>
          <a:p>
            <a:r>
              <a:rPr lang="en-US" dirty="0"/>
              <a:t>TLB misses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9818C-8F99-2FA1-5E41-F581D1686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886" y="4730620"/>
            <a:ext cx="10515600" cy="839755"/>
          </a:xfrm>
        </p:spPr>
        <p:txBody>
          <a:bodyPr/>
          <a:lstStyle/>
          <a:p>
            <a:r>
              <a:rPr lang="en-US" dirty="0"/>
              <a:t>Gemini can reduce TLB misses by 39%~86%, compared to THP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76B337-0C2E-3EDE-4944-EFD2EA887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9B1DE-8BF8-9576-8050-3AF1CB2F2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1323667-5BD5-9844-88B1-93DD997CCF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687643"/>
              </p:ext>
            </p:extLst>
          </p:nvPr>
        </p:nvGraphicFramePr>
        <p:xfrm>
          <a:off x="0" y="1614197"/>
          <a:ext cx="12100686" cy="2824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Acrobat Document" r:id="rId3" imgW="8229478" imgH="1920240" progId="Acrobat.Document.DC">
                  <p:embed/>
                </p:oleObj>
              </mc:Choice>
              <mc:Fallback>
                <p:oleObj name="Acrobat Document" r:id="rId3" imgW="8229478" imgH="1920240" progId="Acrobat.Document.DC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1323667-5BD5-9844-88B1-93DD997CCF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614197"/>
                        <a:ext cx="12100686" cy="28244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5947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288E2-2322-497D-A8B0-478BDA3A1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23898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D93DC-CF07-81D8-8E9D-FB9F6A08C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86" y="1060448"/>
            <a:ext cx="11742963" cy="4589812"/>
          </a:xfrm>
        </p:spPr>
        <p:txBody>
          <a:bodyPr>
            <a:normAutofit/>
          </a:bodyPr>
          <a:lstStyle/>
          <a:p>
            <a:r>
              <a:rPr lang="en-US" sz="3200" dirty="0"/>
              <a:t>Individual layer of page coalescing is not fully effective.</a:t>
            </a:r>
          </a:p>
          <a:p>
            <a:pPr lvl="1"/>
            <a:r>
              <a:rPr lang="en-US" sz="2800" dirty="0"/>
              <a:t>Huge pages formed align by chance.</a:t>
            </a:r>
          </a:p>
          <a:p>
            <a:pPr lvl="1"/>
            <a:r>
              <a:rPr lang="en-US" sz="2800" dirty="0"/>
              <a:t>More huge pages means higher cost.</a:t>
            </a:r>
          </a:p>
          <a:p>
            <a:pPr lvl="1"/>
            <a:endParaRPr lang="en-US" sz="2800" dirty="0"/>
          </a:p>
          <a:p>
            <a:r>
              <a:rPr lang="en-US" sz="3200" dirty="0"/>
              <a:t>Gemini is a mechanism to boost the alignment between huge pages.</a:t>
            </a:r>
          </a:p>
          <a:p>
            <a:pPr lvl="1"/>
            <a:r>
              <a:rPr lang="en-US" sz="2800" dirty="0"/>
              <a:t>Works collaboratively with existing page coalescing mechanisms.</a:t>
            </a:r>
          </a:p>
          <a:p>
            <a:endParaRPr lang="en-US" sz="3200" dirty="0"/>
          </a:p>
          <a:p>
            <a:r>
              <a:rPr lang="en-US" sz="3200" dirty="0"/>
              <a:t>Gemini helps TLB cache direct translations for huge pages.</a:t>
            </a:r>
          </a:p>
          <a:p>
            <a:pPr lvl="1"/>
            <a:r>
              <a:rPr lang="en-US" sz="2800" dirty="0"/>
              <a:t>Up to 66% more throughput and 86% fewer TLB miss than native system.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4E6D91-EF56-3624-92C2-B712A850D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E6F58-BEE5-5106-5901-EDF94FE4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ABD269-0DEB-E1E3-1359-79BC0C10925D}"/>
              </a:ext>
            </a:extLst>
          </p:cNvPr>
          <p:cNvSpPr txBox="1"/>
          <p:nvPr/>
        </p:nvSpPr>
        <p:spPr>
          <a:xfrm>
            <a:off x="1455576" y="5650260"/>
            <a:ext cx="8920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offline discussion:  xiaoning.ding@njit.edu</a:t>
            </a:r>
          </a:p>
        </p:txBody>
      </p:sp>
    </p:spTree>
    <p:extLst>
      <p:ext uri="{BB962C8B-B14F-4D97-AF65-F5344CB8AC3E}">
        <p14:creationId xmlns:p14="http://schemas.microsoft.com/office/powerpoint/2010/main" val="245094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0">
            <a:extLst>
              <a:ext uri="{FF2B5EF4-FFF2-40B4-BE49-F238E27FC236}">
                <a16:creationId xmlns:a16="http://schemas.microsoft.com/office/drawing/2014/main" id="{048BC438-7225-C199-9547-B682563CF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383609"/>
              </p:ext>
            </p:extLst>
          </p:nvPr>
        </p:nvGraphicFramePr>
        <p:xfrm>
          <a:off x="4281044" y="3148757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7B6C319-A3FF-19B3-6564-DAA77D9F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10" y="141191"/>
            <a:ext cx="12033379" cy="978484"/>
          </a:xfrm>
        </p:spPr>
        <p:txBody>
          <a:bodyPr>
            <a:normAutofit/>
          </a:bodyPr>
          <a:lstStyle/>
          <a:p>
            <a:r>
              <a:rPr lang="en-US" sz="4000" dirty="0"/>
              <a:t>Is dynamic coalescing effective on virtualized platforms?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A85DA-A45B-0B83-033D-C06C28142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74" y="1087021"/>
            <a:ext cx="11181558" cy="1091680"/>
          </a:xfrm>
        </p:spPr>
        <p:txBody>
          <a:bodyPr>
            <a:normAutofit/>
          </a:bodyPr>
          <a:lstStyle/>
          <a:p>
            <a:r>
              <a:rPr lang="en-US" dirty="0"/>
              <a:t>TLB misses are more expensive (up to 6x of that on native systems).</a:t>
            </a:r>
          </a:p>
          <a:p>
            <a:r>
              <a:rPr lang="en-US" dirty="0"/>
              <a:t>Dynamic page coalescing is a built-in mechanism in both guests and host.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960DB7-4516-8FF1-23B8-9DF98F48D333}"/>
              </a:ext>
            </a:extLst>
          </p:cNvPr>
          <p:cNvCxnSpPr>
            <a:cxnSpLocks/>
          </p:cNvCxnSpPr>
          <p:nvPr/>
        </p:nvCxnSpPr>
        <p:spPr>
          <a:xfrm>
            <a:off x="533594" y="2920479"/>
            <a:ext cx="1090593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A28FAC47-CFAE-8660-1E11-12DD9471F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688020"/>
              </p:ext>
            </p:extLst>
          </p:nvPr>
        </p:nvGraphicFramePr>
        <p:xfrm>
          <a:off x="4285710" y="2322573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7E6B2CF-C224-DE52-BCCC-25B8ABE86B5D}"/>
              </a:ext>
            </a:extLst>
          </p:cNvPr>
          <p:cNvSpPr txBox="1"/>
          <p:nvPr/>
        </p:nvSpPr>
        <p:spPr>
          <a:xfrm>
            <a:off x="435815" y="2322573"/>
            <a:ext cx="731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A13B9F-AA3B-A30B-AB35-ECE2283AE267}"/>
              </a:ext>
            </a:extLst>
          </p:cNvPr>
          <p:cNvSpPr txBox="1"/>
          <p:nvPr/>
        </p:nvSpPr>
        <p:spPr>
          <a:xfrm>
            <a:off x="489074" y="3163517"/>
            <a:ext cx="614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E197CCE3-BE27-629F-F79F-FC7DD406D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542369"/>
              </p:ext>
            </p:extLst>
          </p:nvPr>
        </p:nvGraphicFramePr>
        <p:xfrm>
          <a:off x="7056752" y="2317967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4DD87A33-D324-B88B-1426-DCA17CCFC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175666"/>
              </p:ext>
            </p:extLst>
          </p:nvPr>
        </p:nvGraphicFramePr>
        <p:xfrm>
          <a:off x="7056752" y="2318723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B55743D3-E112-642F-967A-A87C82529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87416"/>
              </p:ext>
            </p:extLst>
          </p:nvPr>
        </p:nvGraphicFramePr>
        <p:xfrm>
          <a:off x="7055329" y="3162009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5" name="Table 10">
            <a:extLst>
              <a:ext uri="{FF2B5EF4-FFF2-40B4-BE49-F238E27FC236}">
                <a16:creationId xmlns:a16="http://schemas.microsoft.com/office/drawing/2014/main" id="{EE306F7C-19A0-9107-EFD3-58D6391C4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020042"/>
              </p:ext>
            </p:extLst>
          </p:nvPr>
        </p:nvGraphicFramePr>
        <p:xfrm>
          <a:off x="1516091" y="2322573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6" name="Table 10">
            <a:extLst>
              <a:ext uri="{FF2B5EF4-FFF2-40B4-BE49-F238E27FC236}">
                <a16:creationId xmlns:a16="http://schemas.microsoft.com/office/drawing/2014/main" id="{63DDE9DE-0047-1363-3646-76810E751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709397"/>
              </p:ext>
            </p:extLst>
          </p:nvPr>
        </p:nvGraphicFramePr>
        <p:xfrm>
          <a:off x="1516091" y="3179386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7733E0E2-C304-238D-EE18-A0387D82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431369"/>
              </p:ext>
            </p:extLst>
          </p:nvPr>
        </p:nvGraphicFramePr>
        <p:xfrm>
          <a:off x="9825107" y="3211384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9" name="Table 10">
            <a:extLst>
              <a:ext uri="{FF2B5EF4-FFF2-40B4-BE49-F238E27FC236}">
                <a16:creationId xmlns:a16="http://schemas.microsoft.com/office/drawing/2014/main" id="{60BFF667-637F-D4C4-23BE-98FD48621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22932"/>
              </p:ext>
            </p:extLst>
          </p:nvPr>
        </p:nvGraphicFramePr>
        <p:xfrm>
          <a:off x="9825107" y="3212140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0" name="Table 10">
            <a:extLst>
              <a:ext uri="{FF2B5EF4-FFF2-40B4-BE49-F238E27FC236}">
                <a16:creationId xmlns:a16="http://schemas.microsoft.com/office/drawing/2014/main" id="{04032892-E698-C0B3-9EAA-36CE6B5E2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378763"/>
              </p:ext>
            </p:extLst>
          </p:nvPr>
        </p:nvGraphicFramePr>
        <p:xfrm>
          <a:off x="9824947" y="2322573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1" name="Table 10">
            <a:extLst>
              <a:ext uri="{FF2B5EF4-FFF2-40B4-BE49-F238E27FC236}">
                <a16:creationId xmlns:a16="http://schemas.microsoft.com/office/drawing/2014/main" id="{D3D93974-82D1-8CC4-3DAC-F24302680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599626"/>
              </p:ext>
            </p:extLst>
          </p:nvPr>
        </p:nvGraphicFramePr>
        <p:xfrm>
          <a:off x="9827524" y="2322999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0C75BA25-85FE-58C9-07EE-024F345A53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3240948"/>
              </p:ext>
            </p:extLst>
          </p:nvPr>
        </p:nvGraphicFramePr>
        <p:xfrm>
          <a:off x="676469" y="4015676"/>
          <a:ext cx="11515531" cy="182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F12C88E2-EFEF-5684-A3BD-46D6C9F17DE6}"/>
              </a:ext>
            </a:extLst>
          </p:cNvPr>
          <p:cNvSpPr txBox="1"/>
          <p:nvPr/>
        </p:nvSpPr>
        <p:spPr>
          <a:xfrm>
            <a:off x="1523532" y="3628788"/>
            <a:ext cx="1567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Base pages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4623B8-7FF7-F135-E270-8D1A40891B7F}"/>
              </a:ext>
            </a:extLst>
          </p:cNvPr>
          <p:cNvSpPr txBox="1"/>
          <p:nvPr/>
        </p:nvSpPr>
        <p:spPr>
          <a:xfrm>
            <a:off x="4272960" y="3628788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Mis-aligned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7020CC9-4D38-E253-515D-FBC60533D733}"/>
              </a:ext>
            </a:extLst>
          </p:cNvPr>
          <p:cNvSpPr txBox="1"/>
          <p:nvPr/>
        </p:nvSpPr>
        <p:spPr>
          <a:xfrm>
            <a:off x="7058621" y="3628788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Mis-aligned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88D2E5F-7893-68B5-0005-D229948D01D8}"/>
              </a:ext>
            </a:extLst>
          </p:cNvPr>
          <p:cNvSpPr txBox="1"/>
          <p:nvPr/>
        </p:nvSpPr>
        <p:spPr>
          <a:xfrm>
            <a:off x="10118454" y="3628788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Aligned</a:t>
            </a:r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B096228D-80CD-22F4-A944-2A9DD4683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B693E188-1650-A459-3469-A9ABE3B8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4" name="Table 10">
            <a:extLst>
              <a:ext uri="{FF2B5EF4-FFF2-40B4-BE49-F238E27FC236}">
                <a16:creationId xmlns:a16="http://schemas.microsoft.com/office/drawing/2014/main" id="{6C7DBF17-FABF-B054-35A3-97FF779DC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828647"/>
              </p:ext>
            </p:extLst>
          </p:nvPr>
        </p:nvGraphicFramePr>
        <p:xfrm>
          <a:off x="4281044" y="3149513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7EE53F7C-6CDA-1171-9A6E-08596FEAC29E}"/>
              </a:ext>
            </a:extLst>
          </p:cNvPr>
          <p:cNvSpPr/>
          <p:nvPr/>
        </p:nvSpPr>
        <p:spPr>
          <a:xfrm>
            <a:off x="4670164" y="4260200"/>
            <a:ext cx="3900347" cy="461665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0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Graphic spid="25" grpId="0">
        <p:bldSub>
          <a:bldChart bld="series"/>
        </p:bldSub>
      </p:bldGraphic>
      <p:bldP spid="17" grpId="0"/>
      <p:bldP spid="18" grpId="0"/>
      <p:bldP spid="22" grpId="0"/>
      <p:bldP spid="23" grpId="0"/>
      <p:bldP spid="27" grpId="0" animBg="1"/>
      <p:bldP spid="2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0">
            <a:extLst>
              <a:ext uri="{FF2B5EF4-FFF2-40B4-BE49-F238E27FC236}">
                <a16:creationId xmlns:a16="http://schemas.microsoft.com/office/drawing/2014/main" id="{048BC438-7225-C199-9547-B682563CFD62}"/>
              </a:ext>
            </a:extLst>
          </p:cNvPr>
          <p:cNvGraphicFramePr>
            <a:graphicFrameLocks noGrp="1"/>
          </p:cNvGraphicFramePr>
          <p:nvPr/>
        </p:nvGraphicFramePr>
        <p:xfrm>
          <a:off x="4281044" y="3148757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7B6C319-A3FF-19B3-6564-DAA77D9F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10" y="141191"/>
            <a:ext cx="12033379" cy="978484"/>
          </a:xfrm>
        </p:spPr>
        <p:txBody>
          <a:bodyPr>
            <a:normAutofit/>
          </a:bodyPr>
          <a:lstStyle/>
          <a:p>
            <a:r>
              <a:rPr lang="en-US" sz="4000" dirty="0"/>
              <a:t>Is dynamic coalescing effective on virtualized platforms?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A85DA-A45B-0B83-033D-C06C28142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74" y="1087021"/>
            <a:ext cx="11181558" cy="1091680"/>
          </a:xfrm>
        </p:spPr>
        <p:txBody>
          <a:bodyPr>
            <a:normAutofit/>
          </a:bodyPr>
          <a:lstStyle/>
          <a:p>
            <a:r>
              <a:rPr lang="en-US" dirty="0"/>
              <a:t>TLB misses are more expensive (up to 6x of that on native systems).</a:t>
            </a:r>
          </a:p>
          <a:p>
            <a:r>
              <a:rPr lang="en-US" dirty="0"/>
              <a:t>Dynamic page coalescing is a built-in mechanism in both guests and host.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101025-DA35-5D20-307F-AC04214741E4}"/>
              </a:ext>
            </a:extLst>
          </p:cNvPr>
          <p:cNvSpPr txBox="1"/>
          <p:nvPr/>
        </p:nvSpPr>
        <p:spPr>
          <a:xfrm>
            <a:off x="1116494" y="5895139"/>
            <a:ext cx="106354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If mis-aligned, huge pages cannot effectively improve TLB performance.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960DB7-4516-8FF1-23B8-9DF98F48D333}"/>
              </a:ext>
            </a:extLst>
          </p:cNvPr>
          <p:cNvCxnSpPr>
            <a:cxnSpLocks/>
          </p:cNvCxnSpPr>
          <p:nvPr/>
        </p:nvCxnSpPr>
        <p:spPr>
          <a:xfrm>
            <a:off x="533594" y="2920479"/>
            <a:ext cx="1090593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A28FAC47-CFAE-8660-1E11-12DD9471F61D}"/>
              </a:ext>
            </a:extLst>
          </p:cNvPr>
          <p:cNvGraphicFramePr>
            <a:graphicFrameLocks noGrp="1"/>
          </p:cNvGraphicFramePr>
          <p:nvPr/>
        </p:nvGraphicFramePr>
        <p:xfrm>
          <a:off x="4285710" y="2322573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7E6B2CF-C224-DE52-BCCC-25B8ABE86B5D}"/>
              </a:ext>
            </a:extLst>
          </p:cNvPr>
          <p:cNvSpPr txBox="1"/>
          <p:nvPr/>
        </p:nvSpPr>
        <p:spPr>
          <a:xfrm>
            <a:off x="435815" y="2322573"/>
            <a:ext cx="731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A13B9F-AA3B-A30B-AB35-ECE2283AE267}"/>
              </a:ext>
            </a:extLst>
          </p:cNvPr>
          <p:cNvSpPr txBox="1"/>
          <p:nvPr/>
        </p:nvSpPr>
        <p:spPr>
          <a:xfrm>
            <a:off x="489074" y="3163517"/>
            <a:ext cx="614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E197CCE3-BE27-629F-F79F-FC7DD406D6EC}"/>
              </a:ext>
            </a:extLst>
          </p:cNvPr>
          <p:cNvGraphicFramePr>
            <a:graphicFrameLocks noGrp="1"/>
          </p:cNvGraphicFramePr>
          <p:nvPr/>
        </p:nvGraphicFramePr>
        <p:xfrm>
          <a:off x="7056752" y="2317967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4DD87A33-D324-B88B-1426-DCA17CCFCA46}"/>
              </a:ext>
            </a:extLst>
          </p:cNvPr>
          <p:cNvGraphicFramePr>
            <a:graphicFrameLocks noGrp="1"/>
          </p:cNvGraphicFramePr>
          <p:nvPr/>
        </p:nvGraphicFramePr>
        <p:xfrm>
          <a:off x="7056752" y="2318723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B55743D3-E112-642F-967A-A87C82529772}"/>
              </a:ext>
            </a:extLst>
          </p:cNvPr>
          <p:cNvGraphicFramePr>
            <a:graphicFrameLocks noGrp="1"/>
          </p:cNvGraphicFramePr>
          <p:nvPr/>
        </p:nvGraphicFramePr>
        <p:xfrm>
          <a:off x="7055329" y="3162009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5" name="Table 10">
            <a:extLst>
              <a:ext uri="{FF2B5EF4-FFF2-40B4-BE49-F238E27FC236}">
                <a16:creationId xmlns:a16="http://schemas.microsoft.com/office/drawing/2014/main" id="{EE306F7C-19A0-9107-EFD3-58D6391C4328}"/>
              </a:ext>
            </a:extLst>
          </p:cNvPr>
          <p:cNvGraphicFramePr>
            <a:graphicFrameLocks noGrp="1"/>
          </p:cNvGraphicFramePr>
          <p:nvPr/>
        </p:nvGraphicFramePr>
        <p:xfrm>
          <a:off x="1516091" y="2322573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6" name="Table 10">
            <a:extLst>
              <a:ext uri="{FF2B5EF4-FFF2-40B4-BE49-F238E27FC236}">
                <a16:creationId xmlns:a16="http://schemas.microsoft.com/office/drawing/2014/main" id="{63DDE9DE-0047-1363-3646-76810E751B09}"/>
              </a:ext>
            </a:extLst>
          </p:cNvPr>
          <p:cNvGraphicFramePr>
            <a:graphicFrameLocks noGrp="1"/>
          </p:cNvGraphicFramePr>
          <p:nvPr/>
        </p:nvGraphicFramePr>
        <p:xfrm>
          <a:off x="1516091" y="3179386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7733E0E2-C304-238D-EE18-A0387D8253C6}"/>
              </a:ext>
            </a:extLst>
          </p:cNvPr>
          <p:cNvGraphicFramePr>
            <a:graphicFrameLocks noGrp="1"/>
          </p:cNvGraphicFramePr>
          <p:nvPr/>
        </p:nvGraphicFramePr>
        <p:xfrm>
          <a:off x="9825107" y="3211384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19" name="Table 10">
            <a:extLst>
              <a:ext uri="{FF2B5EF4-FFF2-40B4-BE49-F238E27FC236}">
                <a16:creationId xmlns:a16="http://schemas.microsoft.com/office/drawing/2014/main" id="{60BFF667-637F-D4C4-23BE-98FD48621562}"/>
              </a:ext>
            </a:extLst>
          </p:cNvPr>
          <p:cNvGraphicFramePr>
            <a:graphicFrameLocks noGrp="1"/>
          </p:cNvGraphicFramePr>
          <p:nvPr/>
        </p:nvGraphicFramePr>
        <p:xfrm>
          <a:off x="9825107" y="3212140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0" name="Table 10">
            <a:extLst>
              <a:ext uri="{FF2B5EF4-FFF2-40B4-BE49-F238E27FC236}">
                <a16:creationId xmlns:a16="http://schemas.microsoft.com/office/drawing/2014/main" id="{04032892-E698-C0B3-9EAA-36CE6B5E2530}"/>
              </a:ext>
            </a:extLst>
          </p:cNvPr>
          <p:cNvGraphicFramePr>
            <a:graphicFrameLocks noGrp="1"/>
          </p:cNvGraphicFramePr>
          <p:nvPr/>
        </p:nvGraphicFramePr>
        <p:xfrm>
          <a:off x="9824947" y="2322573"/>
          <a:ext cx="1606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35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644502767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1186468778"/>
                    </a:ext>
                  </a:extLst>
                </a:gridCol>
                <a:gridCol w="401735">
                  <a:extLst>
                    <a:ext uri="{9D8B030D-6E8A-4147-A177-3AD203B41FA5}">
                      <a16:colId xmlns:a16="http://schemas.microsoft.com/office/drawing/2014/main" val="384989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1" name="Table 10">
            <a:extLst>
              <a:ext uri="{FF2B5EF4-FFF2-40B4-BE49-F238E27FC236}">
                <a16:creationId xmlns:a16="http://schemas.microsoft.com/office/drawing/2014/main" id="{D3D93974-82D1-8CC4-3DAC-F24302680997}"/>
              </a:ext>
            </a:extLst>
          </p:cNvPr>
          <p:cNvGraphicFramePr>
            <a:graphicFrameLocks noGrp="1"/>
          </p:cNvGraphicFramePr>
          <p:nvPr/>
        </p:nvGraphicFramePr>
        <p:xfrm>
          <a:off x="9827524" y="2322999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0C75BA25-85FE-58C9-07EE-024F345A53E0}"/>
              </a:ext>
            </a:extLst>
          </p:cNvPr>
          <p:cNvGraphicFramePr/>
          <p:nvPr/>
        </p:nvGraphicFramePr>
        <p:xfrm>
          <a:off x="676469" y="4015676"/>
          <a:ext cx="11515531" cy="182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F12C88E2-EFEF-5684-A3BD-46D6C9F17DE6}"/>
              </a:ext>
            </a:extLst>
          </p:cNvPr>
          <p:cNvSpPr txBox="1"/>
          <p:nvPr/>
        </p:nvSpPr>
        <p:spPr>
          <a:xfrm>
            <a:off x="1523532" y="3628788"/>
            <a:ext cx="1567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Base pages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4623B8-7FF7-F135-E270-8D1A40891B7F}"/>
              </a:ext>
            </a:extLst>
          </p:cNvPr>
          <p:cNvSpPr txBox="1"/>
          <p:nvPr/>
        </p:nvSpPr>
        <p:spPr>
          <a:xfrm>
            <a:off x="4272960" y="3628788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Mis-aligned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7020CC9-4D38-E253-515D-FBC60533D733}"/>
              </a:ext>
            </a:extLst>
          </p:cNvPr>
          <p:cNvSpPr txBox="1"/>
          <p:nvPr/>
        </p:nvSpPr>
        <p:spPr>
          <a:xfrm>
            <a:off x="7058621" y="3628788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Mis-aligned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88D2E5F-7893-68B5-0005-D229948D01D8}"/>
              </a:ext>
            </a:extLst>
          </p:cNvPr>
          <p:cNvSpPr txBox="1"/>
          <p:nvPr/>
        </p:nvSpPr>
        <p:spPr>
          <a:xfrm>
            <a:off x="10118454" y="3628788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Aligned</a:t>
            </a:r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B096228D-80CD-22F4-A944-2A9DD4683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B693E188-1650-A459-3469-A9ABE3B8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4" name="Table 10">
            <a:extLst>
              <a:ext uri="{FF2B5EF4-FFF2-40B4-BE49-F238E27FC236}">
                <a16:creationId xmlns:a16="http://schemas.microsoft.com/office/drawing/2014/main" id="{6C7DBF17-FABF-B054-35A3-97FF779DC21E}"/>
              </a:ext>
            </a:extLst>
          </p:cNvPr>
          <p:cNvGraphicFramePr>
            <a:graphicFrameLocks noGrp="1"/>
          </p:cNvGraphicFramePr>
          <p:nvPr/>
        </p:nvGraphicFramePr>
        <p:xfrm>
          <a:off x="4281044" y="3149513"/>
          <a:ext cx="1606940" cy="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40">
                  <a:extLst>
                    <a:ext uri="{9D8B030D-6E8A-4147-A177-3AD203B41FA5}">
                      <a16:colId xmlns:a16="http://schemas.microsoft.com/office/drawing/2014/main" val="570136833"/>
                    </a:ext>
                  </a:extLst>
                </a:gridCol>
              </a:tblGrid>
              <a:tr h="369328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Huge page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45633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7EE53F7C-6CDA-1171-9A6E-08596FEAC29E}"/>
              </a:ext>
            </a:extLst>
          </p:cNvPr>
          <p:cNvSpPr/>
          <p:nvPr/>
        </p:nvSpPr>
        <p:spPr>
          <a:xfrm>
            <a:off x="4682260" y="4530388"/>
            <a:ext cx="3724621" cy="461665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BE9E5DB-082B-85DC-397A-681025B18229}"/>
              </a:ext>
            </a:extLst>
          </p:cNvPr>
          <p:cNvSpPr/>
          <p:nvPr/>
        </p:nvSpPr>
        <p:spPr>
          <a:xfrm>
            <a:off x="10030480" y="4015676"/>
            <a:ext cx="1195874" cy="461665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BA702BED-F27D-8049-1BAD-EA3983991343}"/>
              </a:ext>
            </a:extLst>
          </p:cNvPr>
          <p:cNvSpPr/>
          <p:nvPr/>
        </p:nvSpPr>
        <p:spPr>
          <a:xfrm flipH="1">
            <a:off x="5120464" y="1882870"/>
            <a:ext cx="2627539" cy="5644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647C0BF4-ACEB-B611-3815-A7FC1797FCFD}"/>
              </a:ext>
            </a:extLst>
          </p:cNvPr>
          <p:cNvSpPr/>
          <p:nvPr/>
        </p:nvSpPr>
        <p:spPr>
          <a:xfrm flipV="1">
            <a:off x="5243535" y="3548934"/>
            <a:ext cx="2627539" cy="5644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1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 animBg="1"/>
      <p:bldP spid="27" grpId="1" animBg="1"/>
      <p:bldP spid="28" grpId="0" animBg="1"/>
      <p:bldP spid="28" grpId="1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Free vector grid pattern background, minimal black and white simple design vector">
            <a:extLst>
              <a:ext uri="{FF2B5EF4-FFF2-40B4-BE49-F238E27FC236}">
                <a16:creationId xmlns:a16="http://schemas.microsoft.com/office/drawing/2014/main" id="{5335E808-9588-B567-4EA5-CDF77FB993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9F7F8"/>
              </a:clrFrom>
              <a:clrTo>
                <a:srgbClr val="F9F7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" b="55038"/>
          <a:stretch/>
        </p:blipFill>
        <p:spPr bwMode="auto">
          <a:xfrm>
            <a:off x="1796639" y="3783053"/>
            <a:ext cx="7922014" cy="232980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6EA477-D787-F562-2658-63DEA4B19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478" y="136525"/>
            <a:ext cx="11523406" cy="915527"/>
          </a:xfrm>
        </p:spPr>
        <p:txBody>
          <a:bodyPr>
            <a:normAutofit/>
          </a:bodyPr>
          <a:lstStyle/>
          <a:p>
            <a:r>
              <a:rPr lang="en-US" sz="4000" dirty="0"/>
              <a:t>Objective: make a larger portion of huge pages aligned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E1E9B3-C6A6-8ABA-5746-8FD487FC4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76B3F4-1F02-8D28-C1CB-EB88C7BB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5</a:t>
            </a:fld>
            <a:endParaRPr lang="en-US" dirty="0"/>
          </a:p>
        </p:txBody>
      </p:sp>
      <p:pic>
        <p:nvPicPr>
          <p:cNvPr id="2050" name="Picture 2" descr="Free vector grid pattern background, minimal black and white simple design vector">
            <a:extLst>
              <a:ext uri="{FF2B5EF4-FFF2-40B4-BE49-F238E27FC236}">
                <a16:creationId xmlns:a16="http://schemas.microsoft.com/office/drawing/2014/main" id="{9DF76531-0D10-1493-7B5D-7A3E6C596F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9F7F8"/>
              </a:clrFrom>
              <a:clrTo>
                <a:srgbClr val="F9F7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" b="55038"/>
          <a:stretch/>
        </p:blipFill>
        <p:spPr bwMode="auto">
          <a:xfrm>
            <a:off x="1772304" y="1005939"/>
            <a:ext cx="7922014" cy="232980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rrow: Left 7">
            <a:extLst>
              <a:ext uri="{FF2B5EF4-FFF2-40B4-BE49-F238E27FC236}">
                <a16:creationId xmlns:a16="http://schemas.microsoft.com/office/drawing/2014/main" id="{0E511041-86FF-C060-4193-A6135586AA80}"/>
              </a:ext>
            </a:extLst>
          </p:cNvPr>
          <p:cNvSpPr/>
          <p:nvPr/>
        </p:nvSpPr>
        <p:spPr>
          <a:xfrm rot="8276961">
            <a:off x="2710691" y="3349512"/>
            <a:ext cx="6269175" cy="3445440"/>
          </a:xfrm>
          <a:custGeom>
            <a:avLst/>
            <a:gdLst>
              <a:gd name="connsiteX0" fmla="*/ 0 w 4699820"/>
              <a:gd name="connsiteY0" fmla="*/ 329381 h 658762"/>
              <a:gd name="connsiteX1" fmla="*/ 329381 w 4699820"/>
              <a:gd name="connsiteY1" fmla="*/ 0 h 658762"/>
              <a:gd name="connsiteX2" fmla="*/ 329381 w 4699820"/>
              <a:gd name="connsiteY2" fmla="*/ 164691 h 658762"/>
              <a:gd name="connsiteX3" fmla="*/ 4699820 w 4699820"/>
              <a:gd name="connsiteY3" fmla="*/ 164691 h 658762"/>
              <a:gd name="connsiteX4" fmla="*/ 4699820 w 4699820"/>
              <a:gd name="connsiteY4" fmla="*/ 494072 h 658762"/>
              <a:gd name="connsiteX5" fmla="*/ 329381 w 4699820"/>
              <a:gd name="connsiteY5" fmla="*/ 494072 h 658762"/>
              <a:gd name="connsiteX6" fmla="*/ 329381 w 4699820"/>
              <a:gd name="connsiteY6" fmla="*/ 658762 h 658762"/>
              <a:gd name="connsiteX7" fmla="*/ 0 w 4699820"/>
              <a:gd name="connsiteY7" fmla="*/ 329381 h 658762"/>
              <a:gd name="connsiteX0" fmla="*/ 0 w 4699820"/>
              <a:gd name="connsiteY0" fmla="*/ 329381 h 658762"/>
              <a:gd name="connsiteX1" fmla="*/ 329381 w 4699820"/>
              <a:gd name="connsiteY1" fmla="*/ 0 h 658762"/>
              <a:gd name="connsiteX2" fmla="*/ 329381 w 4699820"/>
              <a:gd name="connsiteY2" fmla="*/ 164691 h 658762"/>
              <a:gd name="connsiteX3" fmla="*/ 4699820 w 4699820"/>
              <a:gd name="connsiteY3" fmla="*/ 164691 h 658762"/>
              <a:gd name="connsiteX4" fmla="*/ 4691229 w 4699820"/>
              <a:gd name="connsiteY4" fmla="*/ 498853 h 658762"/>
              <a:gd name="connsiteX5" fmla="*/ 329381 w 4699820"/>
              <a:gd name="connsiteY5" fmla="*/ 494072 h 658762"/>
              <a:gd name="connsiteX6" fmla="*/ 329381 w 4699820"/>
              <a:gd name="connsiteY6" fmla="*/ 658762 h 658762"/>
              <a:gd name="connsiteX7" fmla="*/ 0 w 4699820"/>
              <a:gd name="connsiteY7" fmla="*/ 329381 h 658762"/>
              <a:gd name="connsiteX0" fmla="*/ 0 w 4699820"/>
              <a:gd name="connsiteY0" fmla="*/ 569270 h 898651"/>
              <a:gd name="connsiteX1" fmla="*/ 329381 w 4699820"/>
              <a:gd name="connsiteY1" fmla="*/ 239889 h 898651"/>
              <a:gd name="connsiteX2" fmla="*/ 329381 w 4699820"/>
              <a:gd name="connsiteY2" fmla="*/ 404580 h 898651"/>
              <a:gd name="connsiteX3" fmla="*/ 4699820 w 4699820"/>
              <a:gd name="connsiteY3" fmla="*/ 404580 h 898651"/>
              <a:gd name="connsiteX4" fmla="*/ 4691229 w 4699820"/>
              <a:gd name="connsiteY4" fmla="*/ 738742 h 898651"/>
              <a:gd name="connsiteX5" fmla="*/ 329381 w 4699820"/>
              <a:gd name="connsiteY5" fmla="*/ 733961 h 898651"/>
              <a:gd name="connsiteX6" fmla="*/ 329381 w 4699820"/>
              <a:gd name="connsiteY6" fmla="*/ 898651 h 898651"/>
              <a:gd name="connsiteX7" fmla="*/ 0 w 4699820"/>
              <a:gd name="connsiteY7" fmla="*/ 569270 h 898651"/>
              <a:gd name="connsiteX0" fmla="*/ 0 w 4699820"/>
              <a:gd name="connsiteY0" fmla="*/ 663803 h 993184"/>
              <a:gd name="connsiteX1" fmla="*/ 329381 w 4699820"/>
              <a:gd name="connsiteY1" fmla="*/ 334422 h 993184"/>
              <a:gd name="connsiteX2" fmla="*/ 329381 w 4699820"/>
              <a:gd name="connsiteY2" fmla="*/ 499113 h 993184"/>
              <a:gd name="connsiteX3" fmla="*/ 4699820 w 4699820"/>
              <a:gd name="connsiteY3" fmla="*/ 499113 h 993184"/>
              <a:gd name="connsiteX4" fmla="*/ 4691229 w 4699820"/>
              <a:gd name="connsiteY4" fmla="*/ 833275 h 993184"/>
              <a:gd name="connsiteX5" fmla="*/ 329381 w 4699820"/>
              <a:gd name="connsiteY5" fmla="*/ 828494 h 993184"/>
              <a:gd name="connsiteX6" fmla="*/ 329381 w 4699820"/>
              <a:gd name="connsiteY6" fmla="*/ 993184 h 993184"/>
              <a:gd name="connsiteX7" fmla="*/ 0 w 4699820"/>
              <a:gd name="connsiteY7" fmla="*/ 663803 h 993184"/>
              <a:gd name="connsiteX0" fmla="*/ 0 w 4699820"/>
              <a:gd name="connsiteY0" fmla="*/ 711783 h 1041164"/>
              <a:gd name="connsiteX1" fmla="*/ 329381 w 4699820"/>
              <a:gd name="connsiteY1" fmla="*/ 382402 h 1041164"/>
              <a:gd name="connsiteX2" fmla="*/ 329381 w 4699820"/>
              <a:gd name="connsiteY2" fmla="*/ 547093 h 1041164"/>
              <a:gd name="connsiteX3" fmla="*/ 4699820 w 4699820"/>
              <a:gd name="connsiteY3" fmla="*/ 547093 h 1041164"/>
              <a:gd name="connsiteX4" fmla="*/ 4691229 w 4699820"/>
              <a:gd name="connsiteY4" fmla="*/ 881255 h 1041164"/>
              <a:gd name="connsiteX5" fmla="*/ 329381 w 4699820"/>
              <a:gd name="connsiteY5" fmla="*/ 876474 h 1041164"/>
              <a:gd name="connsiteX6" fmla="*/ 329381 w 4699820"/>
              <a:gd name="connsiteY6" fmla="*/ 1041164 h 1041164"/>
              <a:gd name="connsiteX7" fmla="*/ 0 w 4699820"/>
              <a:gd name="connsiteY7" fmla="*/ 711783 h 1041164"/>
              <a:gd name="connsiteX0" fmla="*/ 0 w 4699820"/>
              <a:gd name="connsiteY0" fmla="*/ 784798 h 1114179"/>
              <a:gd name="connsiteX1" fmla="*/ 329381 w 4699820"/>
              <a:gd name="connsiteY1" fmla="*/ 455417 h 1114179"/>
              <a:gd name="connsiteX2" fmla="*/ 329381 w 4699820"/>
              <a:gd name="connsiteY2" fmla="*/ 620108 h 1114179"/>
              <a:gd name="connsiteX3" fmla="*/ 4699820 w 4699820"/>
              <a:gd name="connsiteY3" fmla="*/ 620108 h 1114179"/>
              <a:gd name="connsiteX4" fmla="*/ 4691229 w 4699820"/>
              <a:gd name="connsiteY4" fmla="*/ 954270 h 1114179"/>
              <a:gd name="connsiteX5" fmla="*/ 329381 w 4699820"/>
              <a:gd name="connsiteY5" fmla="*/ 949489 h 1114179"/>
              <a:gd name="connsiteX6" fmla="*/ 329381 w 4699820"/>
              <a:gd name="connsiteY6" fmla="*/ 1114179 h 1114179"/>
              <a:gd name="connsiteX7" fmla="*/ 0 w 4699820"/>
              <a:gd name="connsiteY7" fmla="*/ 784798 h 1114179"/>
              <a:gd name="connsiteX0" fmla="*/ 0 w 4699820"/>
              <a:gd name="connsiteY0" fmla="*/ 771443 h 1100824"/>
              <a:gd name="connsiteX1" fmla="*/ 329381 w 4699820"/>
              <a:gd name="connsiteY1" fmla="*/ 442062 h 1100824"/>
              <a:gd name="connsiteX2" fmla="*/ 329381 w 4699820"/>
              <a:gd name="connsiteY2" fmla="*/ 606753 h 1100824"/>
              <a:gd name="connsiteX3" fmla="*/ 4699820 w 4699820"/>
              <a:gd name="connsiteY3" fmla="*/ 606753 h 1100824"/>
              <a:gd name="connsiteX4" fmla="*/ 4691229 w 4699820"/>
              <a:gd name="connsiteY4" fmla="*/ 940915 h 1100824"/>
              <a:gd name="connsiteX5" fmla="*/ 329381 w 4699820"/>
              <a:gd name="connsiteY5" fmla="*/ 936134 h 1100824"/>
              <a:gd name="connsiteX6" fmla="*/ 329381 w 4699820"/>
              <a:gd name="connsiteY6" fmla="*/ 1100824 h 1100824"/>
              <a:gd name="connsiteX7" fmla="*/ 0 w 4699820"/>
              <a:gd name="connsiteY7" fmla="*/ 771443 h 1100824"/>
              <a:gd name="connsiteX0" fmla="*/ 0 w 4699820"/>
              <a:gd name="connsiteY0" fmla="*/ 819854 h 1149235"/>
              <a:gd name="connsiteX1" fmla="*/ 329381 w 4699820"/>
              <a:gd name="connsiteY1" fmla="*/ 490473 h 1149235"/>
              <a:gd name="connsiteX2" fmla="*/ 329381 w 4699820"/>
              <a:gd name="connsiteY2" fmla="*/ 655164 h 1149235"/>
              <a:gd name="connsiteX3" fmla="*/ 4699820 w 4699820"/>
              <a:gd name="connsiteY3" fmla="*/ 655164 h 1149235"/>
              <a:gd name="connsiteX4" fmla="*/ 4691229 w 4699820"/>
              <a:gd name="connsiteY4" fmla="*/ 989326 h 1149235"/>
              <a:gd name="connsiteX5" fmla="*/ 329381 w 4699820"/>
              <a:gd name="connsiteY5" fmla="*/ 984545 h 1149235"/>
              <a:gd name="connsiteX6" fmla="*/ 329381 w 4699820"/>
              <a:gd name="connsiteY6" fmla="*/ 1149235 h 1149235"/>
              <a:gd name="connsiteX7" fmla="*/ 0 w 4699820"/>
              <a:gd name="connsiteY7" fmla="*/ 819854 h 1149235"/>
              <a:gd name="connsiteX0" fmla="*/ 0 w 4699820"/>
              <a:gd name="connsiteY0" fmla="*/ 819854 h 1149235"/>
              <a:gd name="connsiteX1" fmla="*/ 329381 w 4699820"/>
              <a:gd name="connsiteY1" fmla="*/ 490473 h 1149235"/>
              <a:gd name="connsiteX2" fmla="*/ 329381 w 4699820"/>
              <a:gd name="connsiteY2" fmla="*/ 655164 h 1149235"/>
              <a:gd name="connsiteX3" fmla="*/ 4699820 w 4699820"/>
              <a:gd name="connsiteY3" fmla="*/ 655164 h 1149235"/>
              <a:gd name="connsiteX4" fmla="*/ 4691229 w 4699820"/>
              <a:gd name="connsiteY4" fmla="*/ 989326 h 1149235"/>
              <a:gd name="connsiteX5" fmla="*/ 329381 w 4699820"/>
              <a:gd name="connsiteY5" fmla="*/ 984545 h 1149235"/>
              <a:gd name="connsiteX6" fmla="*/ 329381 w 4699820"/>
              <a:gd name="connsiteY6" fmla="*/ 1149235 h 1149235"/>
              <a:gd name="connsiteX7" fmla="*/ 0 w 4699820"/>
              <a:gd name="connsiteY7" fmla="*/ 819854 h 1149235"/>
              <a:gd name="connsiteX0" fmla="*/ 0 w 4699820"/>
              <a:gd name="connsiteY0" fmla="*/ 992237 h 1321618"/>
              <a:gd name="connsiteX1" fmla="*/ 329381 w 4699820"/>
              <a:gd name="connsiteY1" fmla="*/ 662856 h 1321618"/>
              <a:gd name="connsiteX2" fmla="*/ 329381 w 4699820"/>
              <a:gd name="connsiteY2" fmla="*/ 827547 h 1321618"/>
              <a:gd name="connsiteX3" fmla="*/ 4699820 w 4699820"/>
              <a:gd name="connsiteY3" fmla="*/ 827547 h 1321618"/>
              <a:gd name="connsiteX4" fmla="*/ 4691229 w 4699820"/>
              <a:gd name="connsiteY4" fmla="*/ 1161709 h 1321618"/>
              <a:gd name="connsiteX5" fmla="*/ 329381 w 4699820"/>
              <a:gd name="connsiteY5" fmla="*/ 1156928 h 1321618"/>
              <a:gd name="connsiteX6" fmla="*/ 329381 w 4699820"/>
              <a:gd name="connsiteY6" fmla="*/ 1321618 h 1321618"/>
              <a:gd name="connsiteX7" fmla="*/ 0 w 4699820"/>
              <a:gd name="connsiteY7" fmla="*/ 992237 h 1321618"/>
              <a:gd name="connsiteX0" fmla="*/ 0 w 5949171"/>
              <a:gd name="connsiteY0" fmla="*/ 992237 h 3927358"/>
              <a:gd name="connsiteX1" fmla="*/ 329381 w 5949171"/>
              <a:gd name="connsiteY1" fmla="*/ 662856 h 3927358"/>
              <a:gd name="connsiteX2" fmla="*/ 329381 w 5949171"/>
              <a:gd name="connsiteY2" fmla="*/ 827547 h 3927358"/>
              <a:gd name="connsiteX3" fmla="*/ 4699820 w 5949171"/>
              <a:gd name="connsiteY3" fmla="*/ 827547 h 3927358"/>
              <a:gd name="connsiteX4" fmla="*/ 5949171 w 5949171"/>
              <a:gd name="connsiteY4" fmla="*/ 3927358 h 3927358"/>
              <a:gd name="connsiteX5" fmla="*/ 329381 w 5949171"/>
              <a:gd name="connsiteY5" fmla="*/ 1156928 h 3927358"/>
              <a:gd name="connsiteX6" fmla="*/ 329381 w 5949171"/>
              <a:gd name="connsiteY6" fmla="*/ 1321618 h 3927358"/>
              <a:gd name="connsiteX7" fmla="*/ 0 w 5949171"/>
              <a:gd name="connsiteY7" fmla="*/ 992237 h 3927358"/>
              <a:gd name="connsiteX0" fmla="*/ 0 w 6132503"/>
              <a:gd name="connsiteY0" fmla="*/ 329381 h 3264502"/>
              <a:gd name="connsiteX1" fmla="*/ 329381 w 6132503"/>
              <a:gd name="connsiteY1" fmla="*/ 0 h 3264502"/>
              <a:gd name="connsiteX2" fmla="*/ 329381 w 6132503"/>
              <a:gd name="connsiteY2" fmla="*/ 164691 h 3264502"/>
              <a:gd name="connsiteX3" fmla="*/ 6132503 w 6132503"/>
              <a:gd name="connsiteY3" fmla="*/ 2900602 h 3264502"/>
              <a:gd name="connsiteX4" fmla="*/ 5949171 w 6132503"/>
              <a:gd name="connsiteY4" fmla="*/ 3264502 h 3264502"/>
              <a:gd name="connsiteX5" fmla="*/ 329381 w 6132503"/>
              <a:gd name="connsiteY5" fmla="*/ 494072 h 3264502"/>
              <a:gd name="connsiteX6" fmla="*/ 329381 w 6132503"/>
              <a:gd name="connsiteY6" fmla="*/ 658762 h 3264502"/>
              <a:gd name="connsiteX7" fmla="*/ 0 w 6132503"/>
              <a:gd name="connsiteY7" fmla="*/ 329381 h 3264502"/>
              <a:gd name="connsiteX0" fmla="*/ 0 w 6118080"/>
              <a:gd name="connsiteY0" fmla="*/ 456384 h 3264502"/>
              <a:gd name="connsiteX1" fmla="*/ 314958 w 6118080"/>
              <a:gd name="connsiteY1" fmla="*/ 0 h 3264502"/>
              <a:gd name="connsiteX2" fmla="*/ 314958 w 6118080"/>
              <a:gd name="connsiteY2" fmla="*/ 164691 h 3264502"/>
              <a:gd name="connsiteX3" fmla="*/ 6118080 w 6118080"/>
              <a:gd name="connsiteY3" fmla="*/ 2900602 h 3264502"/>
              <a:gd name="connsiteX4" fmla="*/ 5934748 w 6118080"/>
              <a:gd name="connsiteY4" fmla="*/ 3264502 h 3264502"/>
              <a:gd name="connsiteX5" fmla="*/ 314958 w 6118080"/>
              <a:gd name="connsiteY5" fmla="*/ 494072 h 3264502"/>
              <a:gd name="connsiteX6" fmla="*/ 314958 w 6118080"/>
              <a:gd name="connsiteY6" fmla="*/ 658762 h 3264502"/>
              <a:gd name="connsiteX7" fmla="*/ 0 w 6118080"/>
              <a:gd name="connsiteY7" fmla="*/ 456384 h 3264502"/>
              <a:gd name="connsiteX0" fmla="*/ 0 w 6118080"/>
              <a:gd name="connsiteY0" fmla="*/ 456384 h 3264502"/>
              <a:gd name="connsiteX1" fmla="*/ 314958 w 6118080"/>
              <a:gd name="connsiteY1" fmla="*/ 0 h 3264502"/>
              <a:gd name="connsiteX2" fmla="*/ 314958 w 6118080"/>
              <a:gd name="connsiteY2" fmla="*/ 164691 h 3264502"/>
              <a:gd name="connsiteX3" fmla="*/ 6118080 w 6118080"/>
              <a:gd name="connsiteY3" fmla="*/ 2900602 h 3264502"/>
              <a:gd name="connsiteX4" fmla="*/ 5934748 w 6118080"/>
              <a:gd name="connsiteY4" fmla="*/ 3264502 h 3264502"/>
              <a:gd name="connsiteX5" fmla="*/ 314958 w 6118080"/>
              <a:gd name="connsiteY5" fmla="*/ 494072 h 3264502"/>
              <a:gd name="connsiteX6" fmla="*/ 584280 w 6118080"/>
              <a:gd name="connsiteY6" fmla="*/ 677654 h 3264502"/>
              <a:gd name="connsiteX7" fmla="*/ 0 w 6118080"/>
              <a:gd name="connsiteY7" fmla="*/ 456384 h 3264502"/>
              <a:gd name="connsiteX0" fmla="*/ 0 w 6118080"/>
              <a:gd name="connsiteY0" fmla="*/ 646520 h 3454638"/>
              <a:gd name="connsiteX1" fmla="*/ 434186 w 6118080"/>
              <a:gd name="connsiteY1" fmla="*/ 0 h 3454638"/>
              <a:gd name="connsiteX2" fmla="*/ 314958 w 6118080"/>
              <a:gd name="connsiteY2" fmla="*/ 354827 h 3454638"/>
              <a:gd name="connsiteX3" fmla="*/ 6118080 w 6118080"/>
              <a:gd name="connsiteY3" fmla="*/ 3090738 h 3454638"/>
              <a:gd name="connsiteX4" fmla="*/ 5934748 w 6118080"/>
              <a:gd name="connsiteY4" fmla="*/ 3454638 h 3454638"/>
              <a:gd name="connsiteX5" fmla="*/ 314958 w 6118080"/>
              <a:gd name="connsiteY5" fmla="*/ 684208 h 3454638"/>
              <a:gd name="connsiteX6" fmla="*/ 584280 w 6118080"/>
              <a:gd name="connsiteY6" fmla="*/ 867790 h 3454638"/>
              <a:gd name="connsiteX7" fmla="*/ 0 w 6118080"/>
              <a:gd name="connsiteY7" fmla="*/ 646520 h 3454638"/>
              <a:gd name="connsiteX0" fmla="*/ 0 w 6118080"/>
              <a:gd name="connsiteY0" fmla="*/ 646520 h 3454638"/>
              <a:gd name="connsiteX1" fmla="*/ 434186 w 6118080"/>
              <a:gd name="connsiteY1" fmla="*/ 0 h 3454638"/>
              <a:gd name="connsiteX2" fmla="*/ 314958 w 6118080"/>
              <a:gd name="connsiteY2" fmla="*/ 354827 h 3454638"/>
              <a:gd name="connsiteX3" fmla="*/ 6118080 w 6118080"/>
              <a:gd name="connsiteY3" fmla="*/ 3090738 h 3454638"/>
              <a:gd name="connsiteX4" fmla="*/ 5934748 w 6118080"/>
              <a:gd name="connsiteY4" fmla="*/ 3454638 h 3454638"/>
              <a:gd name="connsiteX5" fmla="*/ 354999 w 6118080"/>
              <a:gd name="connsiteY5" fmla="*/ 594409 h 3454638"/>
              <a:gd name="connsiteX6" fmla="*/ 584280 w 6118080"/>
              <a:gd name="connsiteY6" fmla="*/ 867790 h 3454638"/>
              <a:gd name="connsiteX7" fmla="*/ 0 w 6118080"/>
              <a:gd name="connsiteY7" fmla="*/ 646520 h 3454638"/>
              <a:gd name="connsiteX0" fmla="*/ 0 w 6185411"/>
              <a:gd name="connsiteY0" fmla="*/ 646520 h 3454638"/>
              <a:gd name="connsiteX1" fmla="*/ 434186 w 6185411"/>
              <a:gd name="connsiteY1" fmla="*/ 0 h 3454638"/>
              <a:gd name="connsiteX2" fmla="*/ 314958 w 6185411"/>
              <a:gd name="connsiteY2" fmla="*/ 354827 h 3454638"/>
              <a:gd name="connsiteX3" fmla="*/ 6185411 w 6185411"/>
              <a:gd name="connsiteY3" fmla="*/ 3175947 h 3454638"/>
              <a:gd name="connsiteX4" fmla="*/ 5934748 w 6185411"/>
              <a:gd name="connsiteY4" fmla="*/ 3454638 h 3454638"/>
              <a:gd name="connsiteX5" fmla="*/ 354999 w 6185411"/>
              <a:gd name="connsiteY5" fmla="*/ 594409 h 3454638"/>
              <a:gd name="connsiteX6" fmla="*/ 584280 w 6185411"/>
              <a:gd name="connsiteY6" fmla="*/ 867790 h 3454638"/>
              <a:gd name="connsiteX7" fmla="*/ 0 w 6185411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83963"/>
              <a:gd name="connsiteY0" fmla="*/ 646520 h 3454638"/>
              <a:gd name="connsiteX1" fmla="*/ 434186 w 6183963"/>
              <a:gd name="connsiteY1" fmla="*/ 0 h 3454638"/>
              <a:gd name="connsiteX2" fmla="*/ 314958 w 6183963"/>
              <a:gd name="connsiteY2" fmla="*/ 354827 h 3454638"/>
              <a:gd name="connsiteX3" fmla="*/ 6183963 w 6183963"/>
              <a:gd name="connsiteY3" fmla="*/ 3231548 h 3454638"/>
              <a:gd name="connsiteX4" fmla="*/ 5934748 w 6183963"/>
              <a:gd name="connsiteY4" fmla="*/ 3454638 h 3454638"/>
              <a:gd name="connsiteX5" fmla="*/ 354999 w 6183963"/>
              <a:gd name="connsiteY5" fmla="*/ 594409 h 3454638"/>
              <a:gd name="connsiteX6" fmla="*/ 584280 w 6183963"/>
              <a:gd name="connsiteY6" fmla="*/ 867790 h 3454638"/>
              <a:gd name="connsiteX7" fmla="*/ 0 w 6183963"/>
              <a:gd name="connsiteY7" fmla="*/ 646520 h 3454638"/>
              <a:gd name="connsiteX0" fmla="*/ 0 w 6183963"/>
              <a:gd name="connsiteY0" fmla="*/ 646520 h 3454638"/>
              <a:gd name="connsiteX1" fmla="*/ 434186 w 6183963"/>
              <a:gd name="connsiteY1" fmla="*/ 0 h 3454638"/>
              <a:gd name="connsiteX2" fmla="*/ 314958 w 6183963"/>
              <a:gd name="connsiteY2" fmla="*/ 354827 h 3454638"/>
              <a:gd name="connsiteX3" fmla="*/ 6183963 w 6183963"/>
              <a:gd name="connsiteY3" fmla="*/ 3231548 h 3454638"/>
              <a:gd name="connsiteX4" fmla="*/ 5934748 w 6183963"/>
              <a:gd name="connsiteY4" fmla="*/ 3454638 h 3454638"/>
              <a:gd name="connsiteX5" fmla="*/ 354999 w 6183963"/>
              <a:gd name="connsiteY5" fmla="*/ 594409 h 3454638"/>
              <a:gd name="connsiteX6" fmla="*/ 584280 w 6183963"/>
              <a:gd name="connsiteY6" fmla="*/ 867790 h 3454638"/>
              <a:gd name="connsiteX7" fmla="*/ 0 w 6183963"/>
              <a:gd name="connsiteY7" fmla="*/ 646520 h 3454638"/>
              <a:gd name="connsiteX0" fmla="*/ 0 w 6183963"/>
              <a:gd name="connsiteY0" fmla="*/ 646520 h 3454638"/>
              <a:gd name="connsiteX1" fmla="*/ 434186 w 6183963"/>
              <a:gd name="connsiteY1" fmla="*/ 0 h 3454638"/>
              <a:gd name="connsiteX2" fmla="*/ 281474 w 6183963"/>
              <a:gd name="connsiteY2" fmla="*/ 305272 h 3454638"/>
              <a:gd name="connsiteX3" fmla="*/ 6183963 w 6183963"/>
              <a:gd name="connsiteY3" fmla="*/ 3231548 h 3454638"/>
              <a:gd name="connsiteX4" fmla="*/ 5934748 w 6183963"/>
              <a:gd name="connsiteY4" fmla="*/ 3454638 h 3454638"/>
              <a:gd name="connsiteX5" fmla="*/ 354999 w 6183963"/>
              <a:gd name="connsiteY5" fmla="*/ 594409 h 3454638"/>
              <a:gd name="connsiteX6" fmla="*/ 584280 w 6183963"/>
              <a:gd name="connsiteY6" fmla="*/ 867790 h 3454638"/>
              <a:gd name="connsiteX7" fmla="*/ 0 w 6183963"/>
              <a:gd name="connsiteY7" fmla="*/ 646520 h 3454638"/>
              <a:gd name="connsiteX0" fmla="*/ 0 w 6183963"/>
              <a:gd name="connsiteY0" fmla="*/ 646520 h 3454638"/>
              <a:gd name="connsiteX1" fmla="*/ 434186 w 6183963"/>
              <a:gd name="connsiteY1" fmla="*/ 0 h 3454638"/>
              <a:gd name="connsiteX2" fmla="*/ 281474 w 6183963"/>
              <a:gd name="connsiteY2" fmla="*/ 305272 h 3454638"/>
              <a:gd name="connsiteX3" fmla="*/ 6183963 w 6183963"/>
              <a:gd name="connsiteY3" fmla="*/ 3231548 h 3454638"/>
              <a:gd name="connsiteX4" fmla="*/ 5934748 w 6183963"/>
              <a:gd name="connsiteY4" fmla="*/ 3454638 h 3454638"/>
              <a:gd name="connsiteX5" fmla="*/ 354999 w 6183963"/>
              <a:gd name="connsiteY5" fmla="*/ 594409 h 3454638"/>
              <a:gd name="connsiteX6" fmla="*/ 584280 w 6183963"/>
              <a:gd name="connsiteY6" fmla="*/ 867790 h 3454638"/>
              <a:gd name="connsiteX7" fmla="*/ 0 w 6183963"/>
              <a:gd name="connsiteY7" fmla="*/ 646520 h 3454638"/>
              <a:gd name="connsiteX0" fmla="*/ 0 w 6183963"/>
              <a:gd name="connsiteY0" fmla="*/ 637322 h 3445440"/>
              <a:gd name="connsiteX1" fmla="*/ 253121 w 6183963"/>
              <a:gd name="connsiteY1" fmla="*/ 0 h 3445440"/>
              <a:gd name="connsiteX2" fmla="*/ 281474 w 6183963"/>
              <a:gd name="connsiteY2" fmla="*/ 296074 h 3445440"/>
              <a:gd name="connsiteX3" fmla="*/ 6183963 w 6183963"/>
              <a:gd name="connsiteY3" fmla="*/ 3222350 h 3445440"/>
              <a:gd name="connsiteX4" fmla="*/ 5934748 w 6183963"/>
              <a:gd name="connsiteY4" fmla="*/ 3445440 h 3445440"/>
              <a:gd name="connsiteX5" fmla="*/ 354999 w 6183963"/>
              <a:gd name="connsiteY5" fmla="*/ 585211 h 3445440"/>
              <a:gd name="connsiteX6" fmla="*/ 584280 w 6183963"/>
              <a:gd name="connsiteY6" fmla="*/ 858592 h 3445440"/>
              <a:gd name="connsiteX7" fmla="*/ 0 w 6183963"/>
              <a:gd name="connsiteY7" fmla="*/ 637322 h 3445440"/>
              <a:gd name="connsiteX0" fmla="*/ 0 w 6221788"/>
              <a:gd name="connsiteY0" fmla="*/ 754568 h 3445440"/>
              <a:gd name="connsiteX1" fmla="*/ 290946 w 6221788"/>
              <a:gd name="connsiteY1" fmla="*/ 0 h 3445440"/>
              <a:gd name="connsiteX2" fmla="*/ 319299 w 6221788"/>
              <a:gd name="connsiteY2" fmla="*/ 296074 h 3445440"/>
              <a:gd name="connsiteX3" fmla="*/ 6221788 w 6221788"/>
              <a:gd name="connsiteY3" fmla="*/ 3222350 h 3445440"/>
              <a:gd name="connsiteX4" fmla="*/ 5972573 w 6221788"/>
              <a:gd name="connsiteY4" fmla="*/ 3445440 h 3445440"/>
              <a:gd name="connsiteX5" fmla="*/ 392824 w 6221788"/>
              <a:gd name="connsiteY5" fmla="*/ 585211 h 3445440"/>
              <a:gd name="connsiteX6" fmla="*/ 622105 w 6221788"/>
              <a:gd name="connsiteY6" fmla="*/ 858592 h 3445440"/>
              <a:gd name="connsiteX7" fmla="*/ 0 w 6221788"/>
              <a:gd name="connsiteY7" fmla="*/ 754568 h 3445440"/>
              <a:gd name="connsiteX0" fmla="*/ 0 w 6324051"/>
              <a:gd name="connsiteY0" fmla="*/ 675403 h 3445440"/>
              <a:gd name="connsiteX1" fmla="*/ 393209 w 6324051"/>
              <a:gd name="connsiteY1" fmla="*/ 0 h 3445440"/>
              <a:gd name="connsiteX2" fmla="*/ 421562 w 6324051"/>
              <a:gd name="connsiteY2" fmla="*/ 296074 h 3445440"/>
              <a:gd name="connsiteX3" fmla="*/ 6324051 w 6324051"/>
              <a:gd name="connsiteY3" fmla="*/ 3222350 h 3445440"/>
              <a:gd name="connsiteX4" fmla="*/ 6074836 w 6324051"/>
              <a:gd name="connsiteY4" fmla="*/ 3445440 h 3445440"/>
              <a:gd name="connsiteX5" fmla="*/ 495087 w 6324051"/>
              <a:gd name="connsiteY5" fmla="*/ 585211 h 3445440"/>
              <a:gd name="connsiteX6" fmla="*/ 724368 w 6324051"/>
              <a:gd name="connsiteY6" fmla="*/ 858592 h 3445440"/>
              <a:gd name="connsiteX7" fmla="*/ 0 w 6324051"/>
              <a:gd name="connsiteY7" fmla="*/ 675403 h 3445440"/>
              <a:gd name="connsiteX0" fmla="*/ 0 w 6324051"/>
              <a:gd name="connsiteY0" fmla="*/ 675403 h 3445440"/>
              <a:gd name="connsiteX1" fmla="*/ 393209 w 6324051"/>
              <a:gd name="connsiteY1" fmla="*/ 0 h 3445440"/>
              <a:gd name="connsiteX2" fmla="*/ 421562 w 6324051"/>
              <a:gd name="connsiteY2" fmla="*/ 296074 h 3445440"/>
              <a:gd name="connsiteX3" fmla="*/ 6324051 w 6324051"/>
              <a:gd name="connsiteY3" fmla="*/ 3222350 h 3445440"/>
              <a:gd name="connsiteX4" fmla="*/ 6074836 w 6324051"/>
              <a:gd name="connsiteY4" fmla="*/ 3445440 h 3445440"/>
              <a:gd name="connsiteX5" fmla="*/ 495087 w 6324051"/>
              <a:gd name="connsiteY5" fmla="*/ 585211 h 3445440"/>
              <a:gd name="connsiteX6" fmla="*/ 724368 w 6324051"/>
              <a:gd name="connsiteY6" fmla="*/ 858592 h 3445440"/>
              <a:gd name="connsiteX7" fmla="*/ 0 w 6324051"/>
              <a:gd name="connsiteY7" fmla="*/ 675403 h 3445440"/>
              <a:gd name="connsiteX0" fmla="*/ 0 w 6302658"/>
              <a:gd name="connsiteY0" fmla="*/ 675403 h 3445440"/>
              <a:gd name="connsiteX1" fmla="*/ 393209 w 6302658"/>
              <a:gd name="connsiteY1" fmla="*/ 0 h 3445440"/>
              <a:gd name="connsiteX2" fmla="*/ 421562 w 6302658"/>
              <a:gd name="connsiteY2" fmla="*/ 296074 h 3445440"/>
              <a:gd name="connsiteX3" fmla="*/ 6302658 w 6302658"/>
              <a:gd name="connsiteY3" fmla="*/ 3242658 h 3445440"/>
              <a:gd name="connsiteX4" fmla="*/ 6074836 w 6302658"/>
              <a:gd name="connsiteY4" fmla="*/ 3445440 h 3445440"/>
              <a:gd name="connsiteX5" fmla="*/ 495087 w 6302658"/>
              <a:gd name="connsiteY5" fmla="*/ 585211 h 3445440"/>
              <a:gd name="connsiteX6" fmla="*/ 724368 w 6302658"/>
              <a:gd name="connsiteY6" fmla="*/ 858592 h 3445440"/>
              <a:gd name="connsiteX7" fmla="*/ 0 w 6302658"/>
              <a:gd name="connsiteY7" fmla="*/ 675403 h 3445440"/>
              <a:gd name="connsiteX0" fmla="*/ 0 w 6337590"/>
              <a:gd name="connsiteY0" fmla="*/ 675403 h 3445440"/>
              <a:gd name="connsiteX1" fmla="*/ 393209 w 6337590"/>
              <a:gd name="connsiteY1" fmla="*/ 0 h 3445440"/>
              <a:gd name="connsiteX2" fmla="*/ 421562 w 6337590"/>
              <a:gd name="connsiteY2" fmla="*/ 296074 h 3445440"/>
              <a:gd name="connsiteX3" fmla="*/ 6337590 w 6337590"/>
              <a:gd name="connsiteY3" fmla="*/ 3236611 h 3445440"/>
              <a:gd name="connsiteX4" fmla="*/ 6074836 w 6337590"/>
              <a:gd name="connsiteY4" fmla="*/ 3445440 h 3445440"/>
              <a:gd name="connsiteX5" fmla="*/ 495087 w 6337590"/>
              <a:gd name="connsiteY5" fmla="*/ 585211 h 3445440"/>
              <a:gd name="connsiteX6" fmla="*/ 724368 w 6337590"/>
              <a:gd name="connsiteY6" fmla="*/ 858592 h 3445440"/>
              <a:gd name="connsiteX7" fmla="*/ 0 w 6337590"/>
              <a:gd name="connsiteY7" fmla="*/ 675403 h 3445440"/>
              <a:gd name="connsiteX0" fmla="*/ 0 w 6323329"/>
              <a:gd name="connsiteY0" fmla="*/ 675403 h 3445440"/>
              <a:gd name="connsiteX1" fmla="*/ 393209 w 6323329"/>
              <a:gd name="connsiteY1" fmla="*/ 0 h 3445440"/>
              <a:gd name="connsiteX2" fmla="*/ 421562 w 6323329"/>
              <a:gd name="connsiteY2" fmla="*/ 296074 h 3445440"/>
              <a:gd name="connsiteX3" fmla="*/ 6323329 w 6323329"/>
              <a:gd name="connsiteY3" fmla="*/ 3250150 h 3445440"/>
              <a:gd name="connsiteX4" fmla="*/ 6074836 w 6323329"/>
              <a:gd name="connsiteY4" fmla="*/ 3445440 h 3445440"/>
              <a:gd name="connsiteX5" fmla="*/ 495087 w 6323329"/>
              <a:gd name="connsiteY5" fmla="*/ 585211 h 3445440"/>
              <a:gd name="connsiteX6" fmla="*/ 724368 w 6323329"/>
              <a:gd name="connsiteY6" fmla="*/ 858592 h 3445440"/>
              <a:gd name="connsiteX7" fmla="*/ 0 w 6323329"/>
              <a:gd name="connsiteY7" fmla="*/ 675403 h 3445440"/>
              <a:gd name="connsiteX0" fmla="*/ 0 w 6269175"/>
              <a:gd name="connsiteY0" fmla="*/ 675403 h 3445440"/>
              <a:gd name="connsiteX1" fmla="*/ 393209 w 6269175"/>
              <a:gd name="connsiteY1" fmla="*/ 0 h 3445440"/>
              <a:gd name="connsiteX2" fmla="*/ 421562 w 6269175"/>
              <a:gd name="connsiteY2" fmla="*/ 296074 h 3445440"/>
              <a:gd name="connsiteX3" fmla="*/ 6269175 w 6269175"/>
              <a:gd name="connsiteY3" fmla="*/ 3193102 h 3445440"/>
              <a:gd name="connsiteX4" fmla="*/ 6074836 w 6269175"/>
              <a:gd name="connsiteY4" fmla="*/ 3445440 h 3445440"/>
              <a:gd name="connsiteX5" fmla="*/ 495087 w 6269175"/>
              <a:gd name="connsiteY5" fmla="*/ 585211 h 3445440"/>
              <a:gd name="connsiteX6" fmla="*/ 724368 w 6269175"/>
              <a:gd name="connsiteY6" fmla="*/ 858592 h 3445440"/>
              <a:gd name="connsiteX7" fmla="*/ 0 w 6269175"/>
              <a:gd name="connsiteY7" fmla="*/ 675403 h 344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9175" h="3445440">
                <a:moveTo>
                  <a:pt x="0" y="675403"/>
                </a:moveTo>
                <a:lnTo>
                  <a:pt x="393209" y="0"/>
                </a:lnTo>
                <a:lnTo>
                  <a:pt x="421562" y="296074"/>
                </a:lnTo>
                <a:cubicBezTo>
                  <a:pt x="1869012" y="-280420"/>
                  <a:pt x="3205770" y="473241"/>
                  <a:pt x="6269175" y="3193102"/>
                </a:cubicBezTo>
                <a:lnTo>
                  <a:pt x="6074836" y="3445440"/>
                </a:lnTo>
                <a:cubicBezTo>
                  <a:pt x="4305420" y="1785265"/>
                  <a:pt x="1966645" y="-109399"/>
                  <a:pt x="495087" y="585211"/>
                </a:cubicBezTo>
                <a:lnTo>
                  <a:pt x="724368" y="858592"/>
                </a:lnTo>
                <a:lnTo>
                  <a:pt x="0" y="67540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AE1A67-BAB7-86C3-7DF5-D2D05A100A11}"/>
              </a:ext>
            </a:extLst>
          </p:cNvPr>
          <p:cNvSpPr txBox="1"/>
          <p:nvPr/>
        </p:nvSpPr>
        <p:spPr>
          <a:xfrm>
            <a:off x="9548641" y="5767815"/>
            <a:ext cx="2207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huge pages</a:t>
            </a:r>
          </a:p>
        </p:txBody>
      </p:sp>
      <p:sp>
        <p:nvSpPr>
          <p:cNvPr id="11" name="Arrow: Left 7">
            <a:extLst>
              <a:ext uri="{FF2B5EF4-FFF2-40B4-BE49-F238E27FC236}">
                <a16:creationId xmlns:a16="http://schemas.microsoft.com/office/drawing/2014/main" id="{8F0A070D-7322-37B5-7ACC-ABC57BEB4D06}"/>
              </a:ext>
            </a:extLst>
          </p:cNvPr>
          <p:cNvSpPr/>
          <p:nvPr/>
        </p:nvSpPr>
        <p:spPr>
          <a:xfrm rot="11711869" flipV="1">
            <a:off x="2598578" y="2211663"/>
            <a:ext cx="5989534" cy="1911336"/>
          </a:xfrm>
          <a:custGeom>
            <a:avLst/>
            <a:gdLst>
              <a:gd name="connsiteX0" fmla="*/ 0 w 4699820"/>
              <a:gd name="connsiteY0" fmla="*/ 329381 h 658762"/>
              <a:gd name="connsiteX1" fmla="*/ 329381 w 4699820"/>
              <a:gd name="connsiteY1" fmla="*/ 0 h 658762"/>
              <a:gd name="connsiteX2" fmla="*/ 329381 w 4699820"/>
              <a:gd name="connsiteY2" fmla="*/ 164691 h 658762"/>
              <a:gd name="connsiteX3" fmla="*/ 4699820 w 4699820"/>
              <a:gd name="connsiteY3" fmla="*/ 164691 h 658762"/>
              <a:gd name="connsiteX4" fmla="*/ 4699820 w 4699820"/>
              <a:gd name="connsiteY4" fmla="*/ 494072 h 658762"/>
              <a:gd name="connsiteX5" fmla="*/ 329381 w 4699820"/>
              <a:gd name="connsiteY5" fmla="*/ 494072 h 658762"/>
              <a:gd name="connsiteX6" fmla="*/ 329381 w 4699820"/>
              <a:gd name="connsiteY6" fmla="*/ 658762 h 658762"/>
              <a:gd name="connsiteX7" fmla="*/ 0 w 4699820"/>
              <a:gd name="connsiteY7" fmla="*/ 329381 h 658762"/>
              <a:gd name="connsiteX0" fmla="*/ 0 w 4699820"/>
              <a:gd name="connsiteY0" fmla="*/ 329381 h 658762"/>
              <a:gd name="connsiteX1" fmla="*/ 329381 w 4699820"/>
              <a:gd name="connsiteY1" fmla="*/ 0 h 658762"/>
              <a:gd name="connsiteX2" fmla="*/ 329381 w 4699820"/>
              <a:gd name="connsiteY2" fmla="*/ 164691 h 658762"/>
              <a:gd name="connsiteX3" fmla="*/ 4699820 w 4699820"/>
              <a:gd name="connsiteY3" fmla="*/ 164691 h 658762"/>
              <a:gd name="connsiteX4" fmla="*/ 4691229 w 4699820"/>
              <a:gd name="connsiteY4" fmla="*/ 498853 h 658762"/>
              <a:gd name="connsiteX5" fmla="*/ 329381 w 4699820"/>
              <a:gd name="connsiteY5" fmla="*/ 494072 h 658762"/>
              <a:gd name="connsiteX6" fmla="*/ 329381 w 4699820"/>
              <a:gd name="connsiteY6" fmla="*/ 658762 h 658762"/>
              <a:gd name="connsiteX7" fmla="*/ 0 w 4699820"/>
              <a:gd name="connsiteY7" fmla="*/ 329381 h 658762"/>
              <a:gd name="connsiteX0" fmla="*/ 0 w 4699820"/>
              <a:gd name="connsiteY0" fmla="*/ 569270 h 898651"/>
              <a:gd name="connsiteX1" fmla="*/ 329381 w 4699820"/>
              <a:gd name="connsiteY1" fmla="*/ 239889 h 898651"/>
              <a:gd name="connsiteX2" fmla="*/ 329381 w 4699820"/>
              <a:gd name="connsiteY2" fmla="*/ 404580 h 898651"/>
              <a:gd name="connsiteX3" fmla="*/ 4699820 w 4699820"/>
              <a:gd name="connsiteY3" fmla="*/ 404580 h 898651"/>
              <a:gd name="connsiteX4" fmla="*/ 4691229 w 4699820"/>
              <a:gd name="connsiteY4" fmla="*/ 738742 h 898651"/>
              <a:gd name="connsiteX5" fmla="*/ 329381 w 4699820"/>
              <a:gd name="connsiteY5" fmla="*/ 733961 h 898651"/>
              <a:gd name="connsiteX6" fmla="*/ 329381 w 4699820"/>
              <a:gd name="connsiteY6" fmla="*/ 898651 h 898651"/>
              <a:gd name="connsiteX7" fmla="*/ 0 w 4699820"/>
              <a:gd name="connsiteY7" fmla="*/ 569270 h 898651"/>
              <a:gd name="connsiteX0" fmla="*/ 0 w 4699820"/>
              <a:gd name="connsiteY0" fmla="*/ 663803 h 993184"/>
              <a:gd name="connsiteX1" fmla="*/ 329381 w 4699820"/>
              <a:gd name="connsiteY1" fmla="*/ 334422 h 993184"/>
              <a:gd name="connsiteX2" fmla="*/ 329381 w 4699820"/>
              <a:gd name="connsiteY2" fmla="*/ 499113 h 993184"/>
              <a:gd name="connsiteX3" fmla="*/ 4699820 w 4699820"/>
              <a:gd name="connsiteY3" fmla="*/ 499113 h 993184"/>
              <a:gd name="connsiteX4" fmla="*/ 4691229 w 4699820"/>
              <a:gd name="connsiteY4" fmla="*/ 833275 h 993184"/>
              <a:gd name="connsiteX5" fmla="*/ 329381 w 4699820"/>
              <a:gd name="connsiteY5" fmla="*/ 828494 h 993184"/>
              <a:gd name="connsiteX6" fmla="*/ 329381 w 4699820"/>
              <a:gd name="connsiteY6" fmla="*/ 993184 h 993184"/>
              <a:gd name="connsiteX7" fmla="*/ 0 w 4699820"/>
              <a:gd name="connsiteY7" fmla="*/ 663803 h 993184"/>
              <a:gd name="connsiteX0" fmla="*/ 0 w 4699820"/>
              <a:gd name="connsiteY0" fmla="*/ 711783 h 1041164"/>
              <a:gd name="connsiteX1" fmla="*/ 329381 w 4699820"/>
              <a:gd name="connsiteY1" fmla="*/ 382402 h 1041164"/>
              <a:gd name="connsiteX2" fmla="*/ 329381 w 4699820"/>
              <a:gd name="connsiteY2" fmla="*/ 547093 h 1041164"/>
              <a:gd name="connsiteX3" fmla="*/ 4699820 w 4699820"/>
              <a:gd name="connsiteY3" fmla="*/ 547093 h 1041164"/>
              <a:gd name="connsiteX4" fmla="*/ 4691229 w 4699820"/>
              <a:gd name="connsiteY4" fmla="*/ 881255 h 1041164"/>
              <a:gd name="connsiteX5" fmla="*/ 329381 w 4699820"/>
              <a:gd name="connsiteY5" fmla="*/ 876474 h 1041164"/>
              <a:gd name="connsiteX6" fmla="*/ 329381 w 4699820"/>
              <a:gd name="connsiteY6" fmla="*/ 1041164 h 1041164"/>
              <a:gd name="connsiteX7" fmla="*/ 0 w 4699820"/>
              <a:gd name="connsiteY7" fmla="*/ 711783 h 1041164"/>
              <a:gd name="connsiteX0" fmla="*/ 0 w 4699820"/>
              <a:gd name="connsiteY0" fmla="*/ 784798 h 1114179"/>
              <a:gd name="connsiteX1" fmla="*/ 329381 w 4699820"/>
              <a:gd name="connsiteY1" fmla="*/ 455417 h 1114179"/>
              <a:gd name="connsiteX2" fmla="*/ 329381 w 4699820"/>
              <a:gd name="connsiteY2" fmla="*/ 620108 h 1114179"/>
              <a:gd name="connsiteX3" fmla="*/ 4699820 w 4699820"/>
              <a:gd name="connsiteY3" fmla="*/ 620108 h 1114179"/>
              <a:gd name="connsiteX4" fmla="*/ 4691229 w 4699820"/>
              <a:gd name="connsiteY4" fmla="*/ 954270 h 1114179"/>
              <a:gd name="connsiteX5" fmla="*/ 329381 w 4699820"/>
              <a:gd name="connsiteY5" fmla="*/ 949489 h 1114179"/>
              <a:gd name="connsiteX6" fmla="*/ 329381 w 4699820"/>
              <a:gd name="connsiteY6" fmla="*/ 1114179 h 1114179"/>
              <a:gd name="connsiteX7" fmla="*/ 0 w 4699820"/>
              <a:gd name="connsiteY7" fmla="*/ 784798 h 1114179"/>
              <a:gd name="connsiteX0" fmla="*/ 0 w 4699820"/>
              <a:gd name="connsiteY0" fmla="*/ 771443 h 1100824"/>
              <a:gd name="connsiteX1" fmla="*/ 329381 w 4699820"/>
              <a:gd name="connsiteY1" fmla="*/ 442062 h 1100824"/>
              <a:gd name="connsiteX2" fmla="*/ 329381 w 4699820"/>
              <a:gd name="connsiteY2" fmla="*/ 606753 h 1100824"/>
              <a:gd name="connsiteX3" fmla="*/ 4699820 w 4699820"/>
              <a:gd name="connsiteY3" fmla="*/ 606753 h 1100824"/>
              <a:gd name="connsiteX4" fmla="*/ 4691229 w 4699820"/>
              <a:gd name="connsiteY4" fmla="*/ 940915 h 1100824"/>
              <a:gd name="connsiteX5" fmla="*/ 329381 w 4699820"/>
              <a:gd name="connsiteY5" fmla="*/ 936134 h 1100824"/>
              <a:gd name="connsiteX6" fmla="*/ 329381 w 4699820"/>
              <a:gd name="connsiteY6" fmla="*/ 1100824 h 1100824"/>
              <a:gd name="connsiteX7" fmla="*/ 0 w 4699820"/>
              <a:gd name="connsiteY7" fmla="*/ 771443 h 1100824"/>
              <a:gd name="connsiteX0" fmla="*/ 0 w 4699820"/>
              <a:gd name="connsiteY0" fmla="*/ 819854 h 1149235"/>
              <a:gd name="connsiteX1" fmla="*/ 329381 w 4699820"/>
              <a:gd name="connsiteY1" fmla="*/ 490473 h 1149235"/>
              <a:gd name="connsiteX2" fmla="*/ 329381 w 4699820"/>
              <a:gd name="connsiteY2" fmla="*/ 655164 h 1149235"/>
              <a:gd name="connsiteX3" fmla="*/ 4699820 w 4699820"/>
              <a:gd name="connsiteY3" fmla="*/ 655164 h 1149235"/>
              <a:gd name="connsiteX4" fmla="*/ 4691229 w 4699820"/>
              <a:gd name="connsiteY4" fmla="*/ 989326 h 1149235"/>
              <a:gd name="connsiteX5" fmla="*/ 329381 w 4699820"/>
              <a:gd name="connsiteY5" fmla="*/ 984545 h 1149235"/>
              <a:gd name="connsiteX6" fmla="*/ 329381 w 4699820"/>
              <a:gd name="connsiteY6" fmla="*/ 1149235 h 1149235"/>
              <a:gd name="connsiteX7" fmla="*/ 0 w 4699820"/>
              <a:gd name="connsiteY7" fmla="*/ 819854 h 1149235"/>
              <a:gd name="connsiteX0" fmla="*/ 0 w 4699820"/>
              <a:gd name="connsiteY0" fmla="*/ 819854 h 1149235"/>
              <a:gd name="connsiteX1" fmla="*/ 329381 w 4699820"/>
              <a:gd name="connsiteY1" fmla="*/ 490473 h 1149235"/>
              <a:gd name="connsiteX2" fmla="*/ 329381 w 4699820"/>
              <a:gd name="connsiteY2" fmla="*/ 655164 h 1149235"/>
              <a:gd name="connsiteX3" fmla="*/ 4699820 w 4699820"/>
              <a:gd name="connsiteY3" fmla="*/ 655164 h 1149235"/>
              <a:gd name="connsiteX4" fmla="*/ 4691229 w 4699820"/>
              <a:gd name="connsiteY4" fmla="*/ 989326 h 1149235"/>
              <a:gd name="connsiteX5" fmla="*/ 329381 w 4699820"/>
              <a:gd name="connsiteY5" fmla="*/ 984545 h 1149235"/>
              <a:gd name="connsiteX6" fmla="*/ 329381 w 4699820"/>
              <a:gd name="connsiteY6" fmla="*/ 1149235 h 1149235"/>
              <a:gd name="connsiteX7" fmla="*/ 0 w 4699820"/>
              <a:gd name="connsiteY7" fmla="*/ 819854 h 1149235"/>
              <a:gd name="connsiteX0" fmla="*/ 0 w 4699820"/>
              <a:gd name="connsiteY0" fmla="*/ 992237 h 1321618"/>
              <a:gd name="connsiteX1" fmla="*/ 329381 w 4699820"/>
              <a:gd name="connsiteY1" fmla="*/ 662856 h 1321618"/>
              <a:gd name="connsiteX2" fmla="*/ 329381 w 4699820"/>
              <a:gd name="connsiteY2" fmla="*/ 827547 h 1321618"/>
              <a:gd name="connsiteX3" fmla="*/ 4699820 w 4699820"/>
              <a:gd name="connsiteY3" fmla="*/ 827547 h 1321618"/>
              <a:gd name="connsiteX4" fmla="*/ 4691229 w 4699820"/>
              <a:gd name="connsiteY4" fmla="*/ 1161709 h 1321618"/>
              <a:gd name="connsiteX5" fmla="*/ 329381 w 4699820"/>
              <a:gd name="connsiteY5" fmla="*/ 1156928 h 1321618"/>
              <a:gd name="connsiteX6" fmla="*/ 329381 w 4699820"/>
              <a:gd name="connsiteY6" fmla="*/ 1321618 h 1321618"/>
              <a:gd name="connsiteX7" fmla="*/ 0 w 4699820"/>
              <a:gd name="connsiteY7" fmla="*/ 992237 h 1321618"/>
              <a:gd name="connsiteX0" fmla="*/ 0 w 5949171"/>
              <a:gd name="connsiteY0" fmla="*/ 992237 h 3927358"/>
              <a:gd name="connsiteX1" fmla="*/ 329381 w 5949171"/>
              <a:gd name="connsiteY1" fmla="*/ 662856 h 3927358"/>
              <a:gd name="connsiteX2" fmla="*/ 329381 w 5949171"/>
              <a:gd name="connsiteY2" fmla="*/ 827547 h 3927358"/>
              <a:gd name="connsiteX3" fmla="*/ 4699820 w 5949171"/>
              <a:gd name="connsiteY3" fmla="*/ 827547 h 3927358"/>
              <a:gd name="connsiteX4" fmla="*/ 5949171 w 5949171"/>
              <a:gd name="connsiteY4" fmla="*/ 3927358 h 3927358"/>
              <a:gd name="connsiteX5" fmla="*/ 329381 w 5949171"/>
              <a:gd name="connsiteY5" fmla="*/ 1156928 h 3927358"/>
              <a:gd name="connsiteX6" fmla="*/ 329381 w 5949171"/>
              <a:gd name="connsiteY6" fmla="*/ 1321618 h 3927358"/>
              <a:gd name="connsiteX7" fmla="*/ 0 w 5949171"/>
              <a:gd name="connsiteY7" fmla="*/ 992237 h 3927358"/>
              <a:gd name="connsiteX0" fmla="*/ 0 w 6132503"/>
              <a:gd name="connsiteY0" fmla="*/ 329381 h 3264502"/>
              <a:gd name="connsiteX1" fmla="*/ 329381 w 6132503"/>
              <a:gd name="connsiteY1" fmla="*/ 0 h 3264502"/>
              <a:gd name="connsiteX2" fmla="*/ 329381 w 6132503"/>
              <a:gd name="connsiteY2" fmla="*/ 164691 h 3264502"/>
              <a:gd name="connsiteX3" fmla="*/ 6132503 w 6132503"/>
              <a:gd name="connsiteY3" fmla="*/ 2900602 h 3264502"/>
              <a:gd name="connsiteX4" fmla="*/ 5949171 w 6132503"/>
              <a:gd name="connsiteY4" fmla="*/ 3264502 h 3264502"/>
              <a:gd name="connsiteX5" fmla="*/ 329381 w 6132503"/>
              <a:gd name="connsiteY5" fmla="*/ 494072 h 3264502"/>
              <a:gd name="connsiteX6" fmla="*/ 329381 w 6132503"/>
              <a:gd name="connsiteY6" fmla="*/ 658762 h 3264502"/>
              <a:gd name="connsiteX7" fmla="*/ 0 w 6132503"/>
              <a:gd name="connsiteY7" fmla="*/ 329381 h 3264502"/>
              <a:gd name="connsiteX0" fmla="*/ 0 w 6118080"/>
              <a:gd name="connsiteY0" fmla="*/ 456384 h 3264502"/>
              <a:gd name="connsiteX1" fmla="*/ 314958 w 6118080"/>
              <a:gd name="connsiteY1" fmla="*/ 0 h 3264502"/>
              <a:gd name="connsiteX2" fmla="*/ 314958 w 6118080"/>
              <a:gd name="connsiteY2" fmla="*/ 164691 h 3264502"/>
              <a:gd name="connsiteX3" fmla="*/ 6118080 w 6118080"/>
              <a:gd name="connsiteY3" fmla="*/ 2900602 h 3264502"/>
              <a:gd name="connsiteX4" fmla="*/ 5934748 w 6118080"/>
              <a:gd name="connsiteY4" fmla="*/ 3264502 h 3264502"/>
              <a:gd name="connsiteX5" fmla="*/ 314958 w 6118080"/>
              <a:gd name="connsiteY5" fmla="*/ 494072 h 3264502"/>
              <a:gd name="connsiteX6" fmla="*/ 314958 w 6118080"/>
              <a:gd name="connsiteY6" fmla="*/ 658762 h 3264502"/>
              <a:gd name="connsiteX7" fmla="*/ 0 w 6118080"/>
              <a:gd name="connsiteY7" fmla="*/ 456384 h 3264502"/>
              <a:gd name="connsiteX0" fmla="*/ 0 w 6118080"/>
              <a:gd name="connsiteY0" fmla="*/ 456384 h 3264502"/>
              <a:gd name="connsiteX1" fmla="*/ 314958 w 6118080"/>
              <a:gd name="connsiteY1" fmla="*/ 0 h 3264502"/>
              <a:gd name="connsiteX2" fmla="*/ 314958 w 6118080"/>
              <a:gd name="connsiteY2" fmla="*/ 164691 h 3264502"/>
              <a:gd name="connsiteX3" fmla="*/ 6118080 w 6118080"/>
              <a:gd name="connsiteY3" fmla="*/ 2900602 h 3264502"/>
              <a:gd name="connsiteX4" fmla="*/ 5934748 w 6118080"/>
              <a:gd name="connsiteY4" fmla="*/ 3264502 h 3264502"/>
              <a:gd name="connsiteX5" fmla="*/ 314958 w 6118080"/>
              <a:gd name="connsiteY5" fmla="*/ 494072 h 3264502"/>
              <a:gd name="connsiteX6" fmla="*/ 584280 w 6118080"/>
              <a:gd name="connsiteY6" fmla="*/ 677654 h 3264502"/>
              <a:gd name="connsiteX7" fmla="*/ 0 w 6118080"/>
              <a:gd name="connsiteY7" fmla="*/ 456384 h 3264502"/>
              <a:gd name="connsiteX0" fmla="*/ 0 w 6118080"/>
              <a:gd name="connsiteY0" fmla="*/ 646520 h 3454638"/>
              <a:gd name="connsiteX1" fmla="*/ 434186 w 6118080"/>
              <a:gd name="connsiteY1" fmla="*/ 0 h 3454638"/>
              <a:gd name="connsiteX2" fmla="*/ 314958 w 6118080"/>
              <a:gd name="connsiteY2" fmla="*/ 354827 h 3454638"/>
              <a:gd name="connsiteX3" fmla="*/ 6118080 w 6118080"/>
              <a:gd name="connsiteY3" fmla="*/ 3090738 h 3454638"/>
              <a:gd name="connsiteX4" fmla="*/ 5934748 w 6118080"/>
              <a:gd name="connsiteY4" fmla="*/ 3454638 h 3454638"/>
              <a:gd name="connsiteX5" fmla="*/ 314958 w 6118080"/>
              <a:gd name="connsiteY5" fmla="*/ 684208 h 3454638"/>
              <a:gd name="connsiteX6" fmla="*/ 584280 w 6118080"/>
              <a:gd name="connsiteY6" fmla="*/ 867790 h 3454638"/>
              <a:gd name="connsiteX7" fmla="*/ 0 w 6118080"/>
              <a:gd name="connsiteY7" fmla="*/ 646520 h 3454638"/>
              <a:gd name="connsiteX0" fmla="*/ 0 w 6118080"/>
              <a:gd name="connsiteY0" fmla="*/ 646520 h 3454638"/>
              <a:gd name="connsiteX1" fmla="*/ 434186 w 6118080"/>
              <a:gd name="connsiteY1" fmla="*/ 0 h 3454638"/>
              <a:gd name="connsiteX2" fmla="*/ 314958 w 6118080"/>
              <a:gd name="connsiteY2" fmla="*/ 354827 h 3454638"/>
              <a:gd name="connsiteX3" fmla="*/ 6118080 w 6118080"/>
              <a:gd name="connsiteY3" fmla="*/ 3090738 h 3454638"/>
              <a:gd name="connsiteX4" fmla="*/ 5934748 w 6118080"/>
              <a:gd name="connsiteY4" fmla="*/ 3454638 h 3454638"/>
              <a:gd name="connsiteX5" fmla="*/ 354999 w 6118080"/>
              <a:gd name="connsiteY5" fmla="*/ 594409 h 3454638"/>
              <a:gd name="connsiteX6" fmla="*/ 584280 w 6118080"/>
              <a:gd name="connsiteY6" fmla="*/ 867790 h 3454638"/>
              <a:gd name="connsiteX7" fmla="*/ 0 w 6118080"/>
              <a:gd name="connsiteY7" fmla="*/ 646520 h 3454638"/>
              <a:gd name="connsiteX0" fmla="*/ 0 w 6185411"/>
              <a:gd name="connsiteY0" fmla="*/ 646520 h 3454638"/>
              <a:gd name="connsiteX1" fmla="*/ 434186 w 6185411"/>
              <a:gd name="connsiteY1" fmla="*/ 0 h 3454638"/>
              <a:gd name="connsiteX2" fmla="*/ 314958 w 6185411"/>
              <a:gd name="connsiteY2" fmla="*/ 354827 h 3454638"/>
              <a:gd name="connsiteX3" fmla="*/ 6185411 w 6185411"/>
              <a:gd name="connsiteY3" fmla="*/ 3175947 h 3454638"/>
              <a:gd name="connsiteX4" fmla="*/ 5934748 w 6185411"/>
              <a:gd name="connsiteY4" fmla="*/ 3454638 h 3454638"/>
              <a:gd name="connsiteX5" fmla="*/ 354999 w 6185411"/>
              <a:gd name="connsiteY5" fmla="*/ 594409 h 3454638"/>
              <a:gd name="connsiteX6" fmla="*/ 584280 w 6185411"/>
              <a:gd name="connsiteY6" fmla="*/ 867790 h 3454638"/>
              <a:gd name="connsiteX7" fmla="*/ 0 w 6185411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57248"/>
              <a:gd name="connsiteY0" fmla="*/ 646520 h 3454638"/>
              <a:gd name="connsiteX1" fmla="*/ 434186 w 6157248"/>
              <a:gd name="connsiteY1" fmla="*/ 0 h 3454638"/>
              <a:gd name="connsiteX2" fmla="*/ 314958 w 6157248"/>
              <a:gd name="connsiteY2" fmla="*/ 354827 h 3454638"/>
              <a:gd name="connsiteX3" fmla="*/ 6157248 w 6157248"/>
              <a:gd name="connsiteY3" fmla="*/ 3189124 h 3454638"/>
              <a:gd name="connsiteX4" fmla="*/ 5934748 w 6157248"/>
              <a:gd name="connsiteY4" fmla="*/ 3454638 h 3454638"/>
              <a:gd name="connsiteX5" fmla="*/ 354999 w 6157248"/>
              <a:gd name="connsiteY5" fmla="*/ 594409 h 3454638"/>
              <a:gd name="connsiteX6" fmla="*/ 584280 w 6157248"/>
              <a:gd name="connsiteY6" fmla="*/ 867790 h 3454638"/>
              <a:gd name="connsiteX7" fmla="*/ 0 w 6157248"/>
              <a:gd name="connsiteY7" fmla="*/ 646520 h 3454638"/>
              <a:gd name="connsiteX0" fmla="*/ 0 w 6183963"/>
              <a:gd name="connsiteY0" fmla="*/ 646520 h 3454638"/>
              <a:gd name="connsiteX1" fmla="*/ 434186 w 6183963"/>
              <a:gd name="connsiteY1" fmla="*/ 0 h 3454638"/>
              <a:gd name="connsiteX2" fmla="*/ 314958 w 6183963"/>
              <a:gd name="connsiteY2" fmla="*/ 354827 h 3454638"/>
              <a:gd name="connsiteX3" fmla="*/ 6183963 w 6183963"/>
              <a:gd name="connsiteY3" fmla="*/ 3231548 h 3454638"/>
              <a:gd name="connsiteX4" fmla="*/ 5934748 w 6183963"/>
              <a:gd name="connsiteY4" fmla="*/ 3454638 h 3454638"/>
              <a:gd name="connsiteX5" fmla="*/ 354999 w 6183963"/>
              <a:gd name="connsiteY5" fmla="*/ 594409 h 3454638"/>
              <a:gd name="connsiteX6" fmla="*/ 584280 w 6183963"/>
              <a:gd name="connsiteY6" fmla="*/ 867790 h 3454638"/>
              <a:gd name="connsiteX7" fmla="*/ 0 w 6183963"/>
              <a:gd name="connsiteY7" fmla="*/ 646520 h 3454638"/>
              <a:gd name="connsiteX0" fmla="*/ 0 w 6183963"/>
              <a:gd name="connsiteY0" fmla="*/ 646520 h 3454638"/>
              <a:gd name="connsiteX1" fmla="*/ 434186 w 6183963"/>
              <a:gd name="connsiteY1" fmla="*/ 0 h 3454638"/>
              <a:gd name="connsiteX2" fmla="*/ 314958 w 6183963"/>
              <a:gd name="connsiteY2" fmla="*/ 354827 h 3454638"/>
              <a:gd name="connsiteX3" fmla="*/ 6183963 w 6183963"/>
              <a:gd name="connsiteY3" fmla="*/ 3231548 h 3454638"/>
              <a:gd name="connsiteX4" fmla="*/ 5934748 w 6183963"/>
              <a:gd name="connsiteY4" fmla="*/ 3454638 h 3454638"/>
              <a:gd name="connsiteX5" fmla="*/ 354999 w 6183963"/>
              <a:gd name="connsiteY5" fmla="*/ 594409 h 3454638"/>
              <a:gd name="connsiteX6" fmla="*/ 584280 w 6183963"/>
              <a:gd name="connsiteY6" fmla="*/ 867790 h 3454638"/>
              <a:gd name="connsiteX7" fmla="*/ 0 w 6183963"/>
              <a:gd name="connsiteY7" fmla="*/ 646520 h 3454638"/>
              <a:gd name="connsiteX0" fmla="*/ 0 w 6183963"/>
              <a:gd name="connsiteY0" fmla="*/ 646520 h 3454638"/>
              <a:gd name="connsiteX1" fmla="*/ 434186 w 6183963"/>
              <a:gd name="connsiteY1" fmla="*/ 0 h 3454638"/>
              <a:gd name="connsiteX2" fmla="*/ 281474 w 6183963"/>
              <a:gd name="connsiteY2" fmla="*/ 305272 h 3454638"/>
              <a:gd name="connsiteX3" fmla="*/ 6183963 w 6183963"/>
              <a:gd name="connsiteY3" fmla="*/ 3231548 h 3454638"/>
              <a:gd name="connsiteX4" fmla="*/ 5934748 w 6183963"/>
              <a:gd name="connsiteY4" fmla="*/ 3454638 h 3454638"/>
              <a:gd name="connsiteX5" fmla="*/ 354999 w 6183963"/>
              <a:gd name="connsiteY5" fmla="*/ 594409 h 3454638"/>
              <a:gd name="connsiteX6" fmla="*/ 584280 w 6183963"/>
              <a:gd name="connsiteY6" fmla="*/ 867790 h 3454638"/>
              <a:gd name="connsiteX7" fmla="*/ 0 w 6183963"/>
              <a:gd name="connsiteY7" fmla="*/ 646520 h 3454638"/>
              <a:gd name="connsiteX0" fmla="*/ 0 w 6183963"/>
              <a:gd name="connsiteY0" fmla="*/ 646520 h 3454638"/>
              <a:gd name="connsiteX1" fmla="*/ 434186 w 6183963"/>
              <a:gd name="connsiteY1" fmla="*/ 0 h 3454638"/>
              <a:gd name="connsiteX2" fmla="*/ 281474 w 6183963"/>
              <a:gd name="connsiteY2" fmla="*/ 305272 h 3454638"/>
              <a:gd name="connsiteX3" fmla="*/ 6183963 w 6183963"/>
              <a:gd name="connsiteY3" fmla="*/ 3231548 h 3454638"/>
              <a:gd name="connsiteX4" fmla="*/ 5934748 w 6183963"/>
              <a:gd name="connsiteY4" fmla="*/ 3454638 h 3454638"/>
              <a:gd name="connsiteX5" fmla="*/ 354999 w 6183963"/>
              <a:gd name="connsiteY5" fmla="*/ 594409 h 3454638"/>
              <a:gd name="connsiteX6" fmla="*/ 584280 w 6183963"/>
              <a:gd name="connsiteY6" fmla="*/ 867790 h 3454638"/>
              <a:gd name="connsiteX7" fmla="*/ 0 w 6183963"/>
              <a:gd name="connsiteY7" fmla="*/ 646520 h 3454638"/>
              <a:gd name="connsiteX0" fmla="*/ 0 w 6183963"/>
              <a:gd name="connsiteY0" fmla="*/ 637322 h 3445440"/>
              <a:gd name="connsiteX1" fmla="*/ 253121 w 6183963"/>
              <a:gd name="connsiteY1" fmla="*/ 0 h 3445440"/>
              <a:gd name="connsiteX2" fmla="*/ 281474 w 6183963"/>
              <a:gd name="connsiteY2" fmla="*/ 296074 h 3445440"/>
              <a:gd name="connsiteX3" fmla="*/ 6183963 w 6183963"/>
              <a:gd name="connsiteY3" fmla="*/ 3222350 h 3445440"/>
              <a:gd name="connsiteX4" fmla="*/ 5934748 w 6183963"/>
              <a:gd name="connsiteY4" fmla="*/ 3445440 h 3445440"/>
              <a:gd name="connsiteX5" fmla="*/ 354999 w 6183963"/>
              <a:gd name="connsiteY5" fmla="*/ 585211 h 3445440"/>
              <a:gd name="connsiteX6" fmla="*/ 584280 w 6183963"/>
              <a:gd name="connsiteY6" fmla="*/ 858592 h 3445440"/>
              <a:gd name="connsiteX7" fmla="*/ 0 w 6183963"/>
              <a:gd name="connsiteY7" fmla="*/ 637322 h 3445440"/>
              <a:gd name="connsiteX0" fmla="*/ 0 w 6221788"/>
              <a:gd name="connsiteY0" fmla="*/ 754568 h 3445440"/>
              <a:gd name="connsiteX1" fmla="*/ 290946 w 6221788"/>
              <a:gd name="connsiteY1" fmla="*/ 0 h 3445440"/>
              <a:gd name="connsiteX2" fmla="*/ 319299 w 6221788"/>
              <a:gd name="connsiteY2" fmla="*/ 296074 h 3445440"/>
              <a:gd name="connsiteX3" fmla="*/ 6221788 w 6221788"/>
              <a:gd name="connsiteY3" fmla="*/ 3222350 h 3445440"/>
              <a:gd name="connsiteX4" fmla="*/ 5972573 w 6221788"/>
              <a:gd name="connsiteY4" fmla="*/ 3445440 h 3445440"/>
              <a:gd name="connsiteX5" fmla="*/ 392824 w 6221788"/>
              <a:gd name="connsiteY5" fmla="*/ 585211 h 3445440"/>
              <a:gd name="connsiteX6" fmla="*/ 622105 w 6221788"/>
              <a:gd name="connsiteY6" fmla="*/ 858592 h 3445440"/>
              <a:gd name="connsiteX7" fmla="*/ 0 w 6221788"/>
              <a:gd name="connsiteY7" fmla="*/ 754568 h 3445440"/>
              <a:gd name="connsiteX0" fmla="*/ 0 w 6324051"/>
              <a:gd name="connsiteY0" fmla="*/ 675403 h 3445440"/>
              <a:gd name="connsiteX1" fmla="*/ 393209 w 6324051"/>
              <a:gd name="connsiteY1" fmla="*/ 0 h 3445440"/>
              <a:gd name="connsiteX2" fmla="*/ 421562 w 6324051"/>
              <a:gd name="connsiteY2" fmla="*/ 296074 h 3445440"/>
              <a:gd name="connsiteX3" fmla="*/ 6324051 w 6324051"/>
              <a:gd name="connsiteY3" fmla="*/ 3222350 h 3445440"/>
              <a:gd name="connsiteX4" fmla="*/ 6074836 w 6324051"/>
              <a:gd name="connsiteY4" fmla="*/ 3445440 h 3445440"/>
              <a:gd name="connsiteX5" fmla="*/ 495087 w 6324051"/>
              <a:gd name="connsiteY5" fmla="*/ 585211 h 3445440"/>
              <a:gd name="connsiteX6" fmla="*/ 724368 w 6324051"/>
              <a:gd name="connsiteY6" fmla="*/ 858592 h 3445440"/>
              <a:gd name="connsiteX7" fmla="*/ 0 w 6324051"/>
              <a:gd name="connsiteY7" fmla="*/ 675403 h 3445440"/>
              <a:gd name="connsiteX0" fmla="*/ 0 w 6324051"/>
              <a:gd name="connsiteY0" fmla="*/ 675403 h 3445440"/>
              <a:gd name="connsiteX1" fmla="*/ 393209 w 6324051"/>
              <a:gd name="connsiteY1" fmla="*/ 0 h 3445440"/>
              <a:gd name="connsiteX2" fmla="*/ 421562 w 6324051"/>
              <a:gd name="connsiteY2" fmla="*/ 296074 h 3445440"/>
              <a:gd name="connsiteX3" fmla="*/ 6324051 w 6324051"/>
              <a:gd name="connsiteY3" fmla="*/ 3222350 h 3445440"/>
              <a:gd name="connsiteX4" fmla="*/ 6074836 w 6324051"/>
              <a:gd name="connsiteY4" fmla="*/ 3445440 h 3445440"/>
              <a:gd name="connsiteX5" fmla="*/ 495087 w 6324051"/>
              <a:gd name="connsiteY5" fmla="*/ 585211 h 3445440"/>
              <a:gd name="connsiteX6" fmla="*/ 724368 w 6324051"/>
              <a:gd name="connsiteY6" fmla="*/ 858592 h 3445440"/>
              <a:gd name="connsiteX7" fmla="*/ 0 w 6324051"/>
              <a:gd name="connsiteY7" fmla="*/ 675403 h 3445440"/>
              <a:gd name="connsiteX0" fmla="*/ 0 w 6302658"/>
              <a:gd name="connsiteY0" fmla="*/ 675403 h 3445440"/>
              <a:gd name="connsiteX1" fmla="*/ 393209 w 6302658"/>
              <a:gd name="connsiteY1" fmla="*/ 0 h 3445440"/>
              <a:gd name="connsiteX2" fmla="*/ 421562 w 6302658"/>
              <a:gd name="connsiteY2" fmla="*/ 296074 h 3445440"/>
              <a:gd name="connsiteX3" fmla="*/ 6302658 w 6302658"/>
              <a:gd name="connsiteY3" fmla="*/ 3242658 h 3445440"/>
              <a:gd name="connsiteX4" fmla="*/ 6074836 w 6302658"/>
              <a:gd name="connsiteY4" fmla="*/ 3445440 h 3445440"/>
              <a:gd name="connsiteX5" fmla="*/ 495087 w 6302658"/>
              <a:gd name="connsiteY5" fmla="*/ 585211 h 3445440"/>
              <a:gd name="connsiteX6" fmla="*/ 724368 w 6302658"/>
              <a:gd name="connsiteY6" fmla="*/ 858592 h 3445440"/>
              <a:gd name="connsiteX7" fmla="*/ 0 w 6302658"/>
              <a:gd name="connsiteY7" fmla="*/ 675403 h 3445440"/>
              <a:gd name="connsiteX0" fmla="*/ 0 w 6337590"/>
              <a:gd name="connsiteY0" fmla="*/ 675403 h 3445440"/>
              <a:gd name="connsiteX1" fmla="*/ 393209 w 6337590"/>
              <a:gd name="connsiteY1" fmla="*/ 0 h 3445440"/>
              <a:gd name="connsiteX2" fmla="*/ 421562 w 6337590"/>
              <a:gd name="connsiteY2" fmla="*/ 296074 h 3445440"/>
              <a:gd name="connsiteX3" fmla="*/ 6337590 w 6337590"/>
              <a:gd name="connsiteY3" fmla="*/ 3236611 h 3445440"/>
              <a:gd name="connsiteX4" fmla="*/ 6074836 w 6337590"/>
              <a:gd name="connsiteY4" fmla="*/ 3445440 h 3445440"/>
              <a:gd name="connsiteX5" fmla="*/ 495087 w 6337590"/>
              <a:gd name="connsiteY5" fmla="*/ 585211 h 3445440"/>
              <a:gd name="connsiteX6" fmla="*/ 724368 w 6337590"/>
              <a:gd name="connsiteY6" fmla="*/ 858592 h 3445440"/>
              <a:gd name="connsiteX7" fmla="*/ 0 w 6337590"/>
              <a:gd name="connsiteY7" fmla="*/ 675403 h 3445440"/>
              <a:gd name="connsiteX0" fmla="*/ 0 w 6323329"/>
              <a:gd name="connsiteY0" fmla="*/ 675403 h 3445440"/>
              <a:gd name="connsiteX1" fmla="*/ 393209 w 6323329"/>
              <a:gd name="connsiteY1" fmla="*/ 0 h 3445440"/>
              <a:gd name="connsiteX2" fmla="*/ 421562 w 6323329"/>
              <a:gd name="connsiteY2" fmla="*/ 296074 h 3445440"/>
              <a:gd name="connsiteX3" fmla="*/ 6323329 w 6323329"/>
              <a:gd name="connsiteY3" fmla="*/ 3250150 h 3445440"/>
              <a:gd name="connsiteX4" fmla="*/ 6074836 w 6323329"/>
              <a:gd name="connsiteY4" fmla="*/ 3445440 h 3445440"/>
              <a:gd name="connsiteX5" fmla="*/ 495087 w 6323329"/>
              <a:gd name="connsiteY5" fmla="*/ 585211 h 3445440"/>
              <a:gd name="connsiteX6" fmla="*/ 724368 w 6323329"/>
              <a:gd name="connsiteY6" fmla="*/ 858592 h 3445440"/>
              <a:gd name="connsiteX7" fmla="*/ 0 w 6323329"/>
              <a:gd name="connsiteY7" fmla="*/ 675403 h 3445440"/>
              <a:gd name="connsiteX0" fmla="*/ 0 w 6269175"/>
              <a:gd name="connsiteY0" fmla="*/ 675403 h 3445440"/>
              <a:gd name="connsiteX1" fmla="*/ 393209 w 6269175"/>
              <a:gd name="connsiteY1" fmla="*/ 0 h 3445440"/>
              <a:gd name="connsiteX2" fmla="*/ 421562 w 6269175"/>
              <a:gd name="connsiteY2" fmla="*/ 296074 h 3445440"/>
              <a:gd name="connsiteX3" fmla="*/ 6269175 w 6269175"/>
              <a:gd name="connsiteY3" fmla="*/ 3193102 h 3445440"/>
              <a:gd name="connsiteX4" fmla="*/ 6074836 w 6269175"/>
              <a:gd name="connsiteY4" fmla="*/ 3445440 h 3445440"/>
              <a:gd name="connsiteX5" fmla="*/ 495087 w 6269175"/>
              <a:gd name="connsiteY5" fmla="*/ 585211 h 3445440"/>
              <a:gd name="connsiteX6" fmla="*/ 724368 w 6269175"/>
              <a:gd name="connsiteY6" fmla="*/ 858592 h 3445440"/>
              <a:gd name="connsiteX7" fmla="*/ 0 w 6269175"/>
              <a:gd name="connsiteY7" fmla="*/ 675403 h 3445440"/>
              <a:gd name="connsiteX0" fmla="*/ 0 w 6269175"/>
              <a:gd name="connsiteY0" fmla="*/ 675403 h 3549397"/>
              <a:gd name="connsiteX1" fmla="*/ 393209 w 6269175"/>
              <a:gd name="connsiteY1" fmla="*/ 0 h 3549397"/>
              <a:gd name="connsiteX2" fmla="*/ 421562 w 6269175"/>
              <a:gd name="connsiteY2" fmla="*/ 296074 h 3549397"/>
              <a:gd name="connsiteX3" fmla="*/ 6269175 w 6269175"/>
              <a:gd name="connsiteY3" fmla="*/ 3193102 h 3549397"/>
              <a:gd name="connsiteX4" fmla="*/ 6180697 w 6269175"/>
              <a:gd name="connsiteY4" fmla="*/ 3549397 h 3549397"/>
              <a:gd name="connsiteX5" fmla="*/ 495087 w 6269175"/>
              <a:gd name="connsiteY5" fmla="*/ 585211 h 3549397"/>
              <a:gd name="connsiteX6" fmla="*/ 724368 w 6269175"/>
              <a:gd name="connsiteY6" fmla="*/ 858592 h 3549397"/>
              <a:gd name="connsiteX7" fmla="*/ 0 w 6269175"/>
              <a:gd name="connsiteY7" fmla="*/ 675403 h 3549397"/>
              <a:gd name="connsiteX0" fmla="*/ 0 w 6269175"/>
              <a:gd name="connsiteY0" fmla="*/ 730695 h 3604689"/>
              <a:gd name="connsiteX1" fmla="*/ 393209 w 6269175"/>
              <a:gd name="connsiteY1" fmla="*/ 55292 h 3604689"/>
              <a:gd name="connsiteX2" fmla="*/ 421562 w 6269175"/>
              <a:gd name="connsiteY2" fmla="*/ 351366 h 3604689"/>
              <a:gd name="connsiteX3" fmla="*/ 6269175 w 6269175"/>
              <a:gd name="connsiteY3" fmla="*/ 3248394 h 3604689"/>
              <a:gd name="connsiteX4" fmla="*/ 6180697 w 6269175"/>
              <a:gd name="connsiteY4" fmla="*/ 3604689 h 3604689"/>
              <a:gd name="connsiteX5" fmla="*/ 495087 w 6269175"/>
              <a:gd name="connsiteY5" fmla="*/ 640503 h 3604689"/>
              <a:gd name="connsiteX6" fmla="*/ 724368 w 6269175"/>
              <a:gd name="connsiteY6" fmla="*/ 913884 h 3604689"/>
              <a:gd name="connsiteX7" fmla="*/ 0 w 6269175"/>
              <a:gd name="connsiteY7" fmla="*/ 730695 h 3604689"/>
              <a:gd name="connsiteX0" fmla="*/ 0 w 6269175"/>
              <a:gd name="connsiteY0" fmla="*/ 730697 h 3604691"/>
              <a:gd name="connsiteX1" fmla="*/ 393209 w 6269175"/>
              <a:gd name="connsiteY1" fmla="*/ 55294 h 3604691"/>
              <a:gd name="connsiteX2" fmla="*/ 421562 w 6269175"/>
              <a:gd name="connsiteY2" fmla="*/ 351368 h 3604691"/>
              <a:gd name="connsiteX3" fmla="*/ 6269175 w 6269175"/>
              <a:gd name="connsiteY3" fmla="*/ 3248396 h 3604691"/>
              <a:gd name="connsiteX4" fmla="*/ 6180697 w 6269175"/>
              <a:gd name="connsiteY4" fmla="*/ 3604691 h 3604691"/>
              <a:gd name="connsiteX5" fmla="*/ 495087 w 6269175"/>
              <a:gd name="connsiteY5" fmla="*/ 640505 h 3604691"/>
              <a:gd name="connsiteX6" fmla="*/ 724368 w 6269175"/>
              <a:gd name="connsiteY6" fmla="*/ 913886 h 3604691"/>
              <a:gd name="connsiteX7" fmla="*/ 0 w 6269175"/>
              <a:gd name="connsiteY7" fmla="*/ 730697 h 3604691"/>
              <a:gd name="connsiteX0" fmla="*/ 0 w 6269175"/>
              <a:gd name="connsiteY0" fmla="*/ 675402 h 3549396"/>
              <a:gd name="connsiteX1" fmla="*/ 393209 w 6269175"/>
              <a:gd name="connsiteY1" fmla="*/ -1 h 3549396"/>
              <a:gd name="connsiteX2" fmla="*/ 421562 w 6269175"/>
              <a:gd name="connsiteY2" fmla="*/ 296073 h 3549396"/>
              <a:gd name="connsiteX3" fmla="*/ 6269175 w 6269175"/>
              <a:gd name="connsiteY3" fmla="*/ 3193101 h 3549396"/>
              <a:gd name="connsiteX4" fmla="*/ 6180697 w 6269175"/>
              <a:gd name="connsiteY4" fmla="*/ 3549396 h 3549396"/>
              <a:gd name="connsiteX5" fmla="*/ 495087 w 6269175"/>
              <a:gd name="connsiteY5" fmla="*/ 585210 h 3549396"/>
              <a:gd name="connsiteX6" fmla="*/ 724368 w 6269175"/>
              <a:gd name="connsiteY6" fmla="*/ 858591 h 3549396"/>
              <a:gd name="connsiteX7" fmla="*/ 0 w 6269175"/>
              <a:gd name="connsiteY7" fmla="*/ 675402 h 3549396"/>
              <a:gd name="connsiteX0" fmla="*/ 0 w 6269175"/>
              <a:gd name="connsiteY0" fmla="*/ 675404 h 3701293"/>
              <a:gd name="connsiteX1" fmla="*/ 393209 w 6269175"/>
              <a:gd name="connsiteY1" fmla="*/ 1 h 3701293"/>
              <a:gd name="connsiteX2" fmla="*/ 421562 w 6269175"/>
              <a:gd name="connsiteY2" fmla="*/ 296075 h 3701293"/>
              <a:gd name="connsiteX3" fmla="*/ 6269175 w 6269175"/>
              <a:gd name="connsiteY3" fmla="*/ 3193103 h 3701293"/>
              <a:gd name="connsiteX4" fmla="*/ 6158396 w 6269175"/>
              <a:gd name="connsiteY4" fmla="*/ 3701292 h 3701293"/>
              <a:gd name="connsiteX5" fmla="*/ 495087 w 6269175"/>
              <a:gd name="connsiteY5" fmla="*/ 585212 h 3701293"/>
              <a:gd name="connsiteX6" fmla="*/ 724368 w 6269175"/>
              <a:gd name="connsiteY6" fmla="*/ 858593 h 3701293"/>
              <a:gd name="connsiteX7" fmla="*/ 0 w 6269175"/>
              <a:gd name="connsiteY7" fmla="*/ 675404 h 3701293"/>
              <a:gd name="connsiteX0" fmla="*/ 0 w 6269175"/>
              <a:gd name="connsiteY0" fmla="*/ 675402 h 3701289"/>
              <a:gd name="connsiteX1" fmla="*/ 393209 w 6269175"/>
              <a:gd name="connsiteY1" fmla="*/ -1 h 3701289"/>
              <a:gd name="connsiteX2" fmla="*/ 421562 w 6269175"/>
              <a:gd name="connsiteY2" fmla="*/ 296073 h 3701289"/>
              <a:gd name="connsiteX3" fmla="*/ 6269175 w 6269175"/>
              <a:gd name="connsiteY3" fmla="*/ 3193101 h 3701289"/>
              <a:gd name="connsiteX4" fmla="*/ 6158396 w 6269175"/>
              <a:gd name="connsiteY4" fmla="*/ 3701290 h 3701289"/>
              <a:gd name="connsiteX5" fmla="*/ 495087 w 6269175"/>
              <a:gd name="connsiteY5" fmla="*/ 585210 h 3701289"/>
              <a:gd name="connsiteX6" fmla="*/ 724368 w 6269175"/>
              <a:gd name="connsiteY6" fmla="*/ 858591 h 3701289"/>
              <a:gd name="connsiteX7" fmla="*/ 0 w 6269175"/>
              <a:gd name="connsiteY7" fmla="*/ 675402 h 3701289"/>
              <a:gd name="connsiteX0" fmla="*/ 0 w 6269175"/>
              <a:gd name="connsiteY0" fmla="*/ 675404 h 3701293"/>
              <a:gd name="connsiteX1" fmla="*/ 393209 w 6269175"/>
              <a:gd name="connsiteY1" fmla="*/ 1 h 3701293"/>
              <a:gd name="connsiteX2" fmla="*/ 421562 w 6269175"/>
              <a:gd name="connsiteY2" fmla="*/ 296075 h 3701293"/>
              <a:gd name="connsiteX3" fmla="*/ 6269175 w 6269175"/>
              <a:gd name="connsiteY3" fmla="*/ 3193103 h 3701293"/>
              <a:gd name="connsiteX4" fmla="*/ 6158396 w 6269175"/>
              <a:gd name="connsiteY4" fmla="*/ 3701292 h 3701293"/>
              <a:gd name="connsiteX5" fmla="*/ 495087 w 6269175"/>
              <a:gd name="connsiteY5" fmla="*/ 585212 h 3701293"/>
              <a:gd name="connsiteX6" fmla="*/ 724368 w 6269175"/>
              <a:gd name="connsiteY6" fmla="*/ 858593 h 3701293"/>
              <a:gd name="connsiteX7" fmla="*/ 0 w 6269175"/>
              <a:gd name="connsiteY7" fmla="*/ 675404 h 3701293"/>
              <a:gd name="connsiteX0" fmla="*/ 0 w 6269175"/>
              <a:gd name="connsiteY0" fmla="*/ 675402 h 3701289"/>
              <a:gd name="connsiteX1" fmla="*/ 393209 w 6269175"/>
              <a:gd name="connsiteY1" fmla="*/ -1 h 3701289"/>
              <a:gd name="connsiteX2" fmla="*/ 421562 w 6269175"/>
              <a:gd name="connsiteY2" fmla="*/ 296073 h 3701289"/>
              <a:gd name="connsiteX3" fmla="*/ 6269175 w 6269175"/>
              <a:gd name="connsiteY3" fmla="*/ 3193101 h 3701289"/>
              <a:gd name="connsiteX4" fmla="*/ 6158396 w 6269175"/>
              <a:gd name="connsiteY4" fmla="*/ 3701290 h 3701289"/>
              <a:gd name="connsiteX5" fmla="*/ 495087 w 6269175"/>
              <a:gd name="connsiteY5" fmla="*/ 585210 h 3701289"/>
              <a:gd name="connsiteX6" fmla="*/ 724368 w 6269175"/>
              <a:gd name="connsiteY6" fmla="*/ 858591 h 3701289"/>
              <a:gd name="connsiteX7" fmla="*/ 0 w 6269175"/>
              <a:gd name="connsiteY7" fmla="*/ 675402 h 3701289"/>
              <a:gd name="connsiteX0" fmla="*/ 0 w 6269175"/>
              <a:gd name="connsiteY0" fmla="*/ 675404 h 3701293"/>
              <a:gd name="connsiteX1" fmla="*/ 393209 w 6269175"/>
              <a:gd name="connsiteY1" fmla="*/ 1 h 3701293"/>
              <a:gd name="connsiteX2" fmla="*/ 421562 w 6269175"/>
              <a:gd name="connsiteY2" fmla="*/ 296075 h 3701293"/>
              <a:gd name="connsiteX3" fmla="*/ 6269175 w 6269175"/>
              <a:gd name="connsiteY3" fmla="*/ 3193103 h 3701293"/>
              <a:gd name="connsiteX4" fmla="*/ 6158396 w 6269175"/>
              <a:gd name="connsiteY4" fmla="*/ 3701292 h 3701293"/>
              <a:gd name="connsiteX5" fmla="*/ 495087 w 6269175"/>
              <a:gd name="connsiteY5" fmla="*/ 585212 h 3701293"/>
              <a:gd name="connsiteX6" fmla="*/ 724368 w 6269175"/>
              <a:gd name="connsiteY6" fmla="*/ 858593 h 3701293"/>
              <a:gd name="connsiteX7" fmla="*/ 0 w 6269175"/>
              <a:gd name="connsiteY7" fmla="*/ 675404 h 3701293"/>
              <a:gd name="connsiteX0" fmla="*/ 0 w 6269175"/>
              <a:gd name="connsiteY0" fmla="*/ 675402 h 3701289"/>
              <a:gd name="connsiteX1" fmla="*/ 393209 w 6269175"/>
              <a:gd name="connsiteY1" fmla="*/ -1 h 3701289"/>
              <a:gd name="connsiteX2" fmla="*/ 421562 w 6269175"/>
              <a:gd name="connsiteY2" fmla="*/ 296073 h 3701289"/>
              <a:gd name="connsiteX3" fmla="*/ 6269175 w 6269175"/>
              <a:gd name="connsiteY3" fmla="*/ 3193101 h 3701289"/>
              <a:gd name="connsiteX4" fmla="*/ 6158396 w 6269175"/>
              <a:gd name="connsiteY4" fmla="*/ 3701290 h 3701289"/>
              <a:gd name="connsiteX5" fmla="*/ 495087 w 6269175"/>
              <a:gd name="connsiteY5" fmla="*/ 585210 h 3701289"/>
              <a:gd name="connsiteX6" fmla="*/ 724368 w 6269175"/>
              <a:gd name="connsiteY6" fmla="*/ 858591 h 3701289"/>
              <a:gd name="connsiteX7" fmla="*/ 0 w 6269175"/>
              <a:gd name="connsiteY7" fmla="*/ 675402 h 3701289"/>
              <a:gd name="connsiteX0" fmla="*/ 0 w 6269175"/>
              <a:gd name="connsiteY0" fmla="*/ 675404 h 3701293"/>
              <a:gd name="connsiteX1" fmla="*/ 393209 w 6269175"/>
              <a:gd name="connsiteY1" fmla="*/ 1 h 3701293"/>
              <a:gd name="connsiteX2" fmla="*/ 421562 w 6269175"/>
              <a:gd name="connsiteY2" fmla="*/ 296075 h 3701293"/>
              <a:gd name="connsiteX3" fmla="*/ 6269175 w 6269175"/>
              <a:gd name="connsiteY3" fmla="*/ 3193103 h 3701293"/>
              <a:gd name="connsiteX4" fmla="*/ 6158396 w 6269175"/>
              <a:gd name="connsiteY4" fmla="*/ 3701292 h 3701293"/>
              <a:gd name="connsiteX5" fmla="*/ 495087 w 6269175"/>
              <a:gd name="connsiteY5" fmla="*/ 585212 h 3701293"/>
              <a:gd name="connsiteX6" fmla="*/ 724368 w 6269175"/>
              <a:gd name="connsiteY6" fmla="*/ 858593 h 3701293"/>
              <a:gd name="connsiteX7" fmla="*/ 0 w 6269175"/>
              <a:gd name="connsiteY7" fmla="*/ 675404 h 3701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9175" h="3701293">
                <a:moveTo>
                  <a:pt x="0" y="675404"/>
                </a:moveTo>
                <a:lnTo>
                  <a:pt x="393209" y="1"/>
                </a:lnTo>
                <a:lnTo>
                  <a:pt x="421562" y="296075"/>
                </a:lnTo>
                <a:cubicBezTo>
                  <a:pt x="907372" y="-335586"/>
                  <a:pt x="1169583" y="93491"/>
                  <a:pt x="6269175" y="3193103"/>
                </a:cubicBezTo>
                <a:lnTo>
                  <a:pt x="6158396" y="3701292"/>
                </a:lnTo>
                <a:cubicBezTo>
                  <a:pt x="1227377" y="853369"/>
                  <a:pt x="1064036" y="334027"/>
                  <a:pt x="495087" y="585212"/>
                </a:cubicBezTo>
                <a:lnTo>
                  <a:pt x="724368" y="858593"/>
                </a:lnTo>
                <a:lnTo>
                  <a:pt x="0" y="67540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E1E43FD7-C29E-86CE-20FD-680F637E604B}"/>
              </a:ext>
            </a:extLst>
          </p:cNvPr>
          <p:cNvSpPr/>
          <p:nvPr/>
        </p:nvSpPr>
        <p:spPr>
          <a:xfrm rot="9558202">
            <a:off x="2394591" y="1897441"/>
            <a:ext cx="5046144" cy="575313"/>
          </a:xfrm>
          <a:prstGeom prst="lef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432F0869-440A-244B-96CA-41827858D47A}"/>
              </a:ext>
            </a:extLst>
          </p:cNvPr>
          <p:cNvSpPr/>
          <p:nvPr/>
        </p:nvSpPr>
        <p:spPr>
          <a:xfrm rot="9558202">
            <a:off x="2345337" y="4570535"/>
            <a:ext cx="5124640" cy="575313"/>
          </a:xfrm>
          <a:prstGeom prst="lef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02E80B-1F8E-E9D1-193B-89B398D822FF}"/>
              </a:ext>
            </a:extLst>
          </p:cNvPr>
          <p:cNvSpPr txBox="1"/>
          <p:nvPr/>
        </p:nvSpPr>
        <p:spPr>
          <a:xfrm>
            <a:off x="981118" y="3580273"/>
            <a:ext cx="615553" cy="294087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Aligned huge pages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86ED10-BCF8-1E49-5EBC-A93AAE220B2E}"/>
              </a:ext>
            </a:extLst>
          </p:cNvPr>
          <p:cNvSpPr txBox="1"/>
          <p:nvPr/>
        </p:nvSpPr>
        <p:spPr>
          <a:xfrm>
            <a:off x="932815" y="1237632"/>
            <a:ext cx="615553" cy="190533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68D7B2-628D-D9B1-3281-8132327AC21D}"/>
              </a:ext>
            </a:extLst>
          </p:cNvPr>
          <p:cNvSpPr txBox="1"/>
          <p:nvPr/>
        </p:nvSpPr>
        <p:spPr>
          <a:xfrm>
            <a:off x="1596671" y="6071468"/>
            <a:ext cx="823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10% 20% 30% 40% 50% 60% 70% 80% 90%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00F2A1-A29F-6E57-ECAF-8056E9951063}"/>
              </a:ext>
            </a:extLst>
          </p:cNvPr>
          <p:cNvSpPr txBox="1"/>
          <p:nvPr/>
        </p:nvSpPr>
        <p:spPr>
          <a:xfrm>
            <a:off x="7952360" y="3277955"/>
            <a:ext cx="2544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systems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0815AE-B279-F1F8-728D-0A9FCF3B7F4E}"/>
              </a:ext>
            </a:extLst>
          </p:cNvPr>
          <p:cNvSpPr txBox="1"/>
          <p:nvPr/>
        </p:nvSpPr>
        <p:spPr>
          <a:xfrm>
            <a:off x="7120704" y="838382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584E93-31B1-26F5-E01A-7CE0B650D435}"/>
              </a:ext>
            </a:extLst>
          </p:cNvPr>
          <p:cNvSpPr txBox="1"/>
          <p:nvPr/>
        </p:nvSpPr>
        <p:spPr>
          <a:xfrm>
            <a:off x="7170068" y="3771436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</a:p>
        </p:txBody>
      </p:sp>
    </p:spTree>
    <p:extLst>
      <p:ext uri="{BB962C8B-B14F-4D97-AF65-F5344CB8AC3E}">
        <p14:creationId xmlns:p14="http://schemas.microsoft.com/office/powerpoint/2010/main" val="371709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6" grpId="0"/>
      <p:bldP spid="7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55453-4E4D-EED9-33D8-B2E80B73F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4680C-244C-49D2-ADA7-92687A3FA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Overview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dirty="0"/>
              <a:t>Problem analysis and approach justification</a:t>
            </a:r>
          </a:p>
          <a:p>
            <a:endParaRPr lang="en-US" dirty="0"/>
          </a:p>
          <a:p>
            <a:r>
              <a:rPr lang="en-US" dirty="0"/>
              <a:t>Method</a:t>
            </a:r>
          </a:p>
          <a:p>
            <a:endParaRPr lang="en-US" dirty="0"/>
          </a:p>
          <a:p>
            <a:r>
              <a:rPr lang="en-US" dirty="0"/>
              <a:t>Results and conclusion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081EB-D119-8038-167C-520664F98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C7EC4-660C-6530-4EA6-27C5908C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19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F629-A9BA-0FA6-9E68-2146C695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418" y="18256"/>
            <a:ext cx="10616381" cy="768092"/>
          </a:xfrm>
        </p:spPr>
        <p:txBody>
          <a:bodyPr>
            <a:normAutofit/>
          </a:bodyPr>
          <a:lstStyle/>
          <a:p>
            <a:r>
              <a:rPr lang="en-US" dirty="0"/>
              <a:t>Address translation with TLB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F885C8-EEA2-C309-990B-6438F0E387E4}"/>
              </a:ext>
            </a:extLst>
          </p:cNvPr>
          <p:cNvGrpSpPr/>
          <p:nvPr/>
        </p:nvGrpSpPr>
        <p:grpSpPr>
          <a:xfrm rot="5400000">
            <a:off x="3870519" y="129754"/>
            <a:ext cx="632128" cy="2122651"/>
            <a:chOff x="645752" y="1146474"/>
            <a:chExt cx="632128" cy="21226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8F48D1F-7437-2634-3525-FD94EBD78B47}"/>
                </a:ext>
              </a:extLst>
            </p:cNvPr>
            <p:cNvSpPr/>
            <p:nvPr/>
          </p:nvSpPr>
          <p:spPr>
            <a:xfrm>
              <a:off x="645752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4ECD480-2DB0-252A-7A33-1EF6DDBCC3F8}"/>
                </a:ext>
              </a:extLst>
            </p:cNvPr>
            <p:cNvGrpSpPr/>
            <p:nvPr/>
          </p:nvGrpSpPr>
          <p:grpSpPr>
            <a:xfrm>
              <a:off x="771828" y="1546991"/>
              <a:ext cx="379977" cy="1321616"/>
              <a:chOff x="1073231" y="2640830"/>
              <a:chExt cx="493839" cy="132161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46BD5517-CB0C-7BCF-6C63-D1FDB1FE8AD6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B0F1366-7925-5049-CA36-8DC790E4503E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881D3862-B64F-1771-41AC-62E3DFFB6983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9911202-2D82-449C-51A3-50F8AB739021}"/>
              </a:ext>
            </a:extLst>
          </p:cNvPr>
          <p:cNvSpPr txBox="1"/>
          <p:nvPr/>
        </p:nvSpPr>
        <p:spPr>
          <a:xfrm>
            <a:off x="918782" y="2578023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B73621-C2F2-0126-E843-D8BD5974605C}"/>
              </a:ext>
            </a:extLst>
          </p:cNvPr>
          <p:cNvGrpSpPr/>
          <p:nvPr/>
        </p:nvGrpSpPr>
        <p:grpSpPr>
          <a:xfrm rot="5400000">
            <a:off x="3841741" y="719505"/>
            <a:ext cx="689683" cy="2622400"/>
            <a:chOff x="1503042" y="1327679"/>
            <a:chExt cx="1456573" cy="1760240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E28CF2F-77AA-6928-3603-3B938760C35B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DF765DB-D22B-1CE9-8ED5-20891FB98DD7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CBDF40A-2D2C-5E3F-A410-30B5DBB6868C}"/>
              </a:ext>
            </a:extLst>
          </p:cNvPr>
          <p:cNvGrpSpPr/>
          <p:nvPr/>
        </p:nvGrpSpPr>
        <p:grpSpPr>
          <a:xfrm rot="5400000">
            <a:off x="3870519" y="1789912"/>
            <a:ext cx="632128" cy="2122651"/>
            <a:chOff x="3032729" y="1146474"/>
            <a:chExt cx="632128" cy="212265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F99AAEA-F3F5-633D-F3A2-81B1B27A10C9}"/>
                </a:ext>
              </a:extLst>
            </p:cNvPr>
            <p:cNvSpPr/>
            <p:nvPr/>
          </p:nvSpPr>
          <p:spPr>
            <a:xfrm>
              <a:off x="3032729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E00570A-CA35-0DC6-13A9-90660C3EF75F}"/>
                </a:ext>
              </a:extLst>
            </p:cNvPr>
            <p:cNvGrpSpPr/>
            <p:nvPr/>
          </p:nvGrpSpPr>
          <p:grpSpPr>
            <a:xfrm>
              <a:off x="3158805" y="1546991"/>
              <a:ext cx="379977" cy="1321616"/>
              <a:chOff x="1073231" y="2640830"/>
              <a:chExt cx="493839" cy="1321616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AEE85B5-47DB-8550-8273-590FEBCA0B70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40F256ED-222C-4D80-8EC2-28D8F8A7B81B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3C1523D3-5159-1F75-451D-626E91CB4009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DBC7BD8-CB9C-8C74-792F-CABF636D3DC6}"/>
              </a:ext>
            </a:extLst>
          </p:cNvPr>
          <p:cNvSpPr txBox="1"/>
          <p:nvPr/>
        </p:nvSpPr>
        <p:spPr>
          <a:xfrm>
            <a:off x="1152740" y="938093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B2FEDB5-B324-9961-1B90-B7F19949264A}"/>
              </a:ext>
            </a:extLst>
          </p:cNvPr>
          <p:cNvSpPr txBox="1"/>
          <p:nvPr/>
        </p:nvSpPr>
        <p:spPr>
          <a:xfrm>
            <a:off x="9341037" y="899235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E70D52-C244-C2D0-4B3A-0782BEED704F}"/>
              </a:ext>
            </a:extLst>
          </p:cNvPr>
          <p:cNvSpPr txBox="1"/>
          <p:nvPr/>
        </p:nvSpPr>
        <p:spPr>
          <a:xfrm>
            <a:off x="9428590" y="2606416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838B088-A10A-7744-AAF4-D948AD2BA1FE}"/>
              </a:ext>
            </a:extLst>
          </p:cNvPr>
          <p:cNvGrpSpPr/>
          <p:nvPr/>
        </p:nvGrpSpPr>
        <p:grpSpPr>
          <a:xfrm rot="16200000" flipH="1">
            <a:off x="7466778" y="-20955"/>
            <a:ext cx="476327" cy="2437620"/>
            <a:chOff x="663766" y="3874690"/>
            <a:chExt cx="476327" cy="243762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33EBEC-3EB9-1BDE-0A74-8FC3AFF2D0A7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8EEB2BE-233A-CEA8-03A5-82ECC9275EE4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17250F6-E1C6-7894-A86F-E7B197FBF84C}"/>
              </a:ext>
            </a:extLst>
          </p:cNvPr>
          <p:cNvGrpSpPr/>
          <p:nvPr/>
        </p:nvGrpSpPr>
        <p:grpSpPr>
          <a:xfrm rot="16200000" flipH="1">
            <a:off x="7484063" y="1630473"/>
            <a:ext cx="476327" cy="2437620"/>
            <a:chOff x="663766" y="3874690"/>
            <a:chExt cx="476327" cy="243762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598293C-A03C-BB31-01D0-952A4161BB93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8A3060-9A83-32B7-4A71-4D4BC05E7BA0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C9EC7344-0C0D-0C2D-65B0-6471251F1431}"/>
              </a:ext>
            </a:extLst>
          </p:cNvPr>
          <p:cNvSpPr txBox="1"/>
          <p:nvPr/>
        </p:nvSpPr>
        <p:spPr>
          <a:xfrm flipH="1">
            <a:off x="6532304" y="991644"/>
            <a:ext cx="1628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 #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E4D24D-FC4F-127E-48B2-7DC2FD965BAD}"/>
              </a:ext>
            </a:extLst>
          </p:cNvPr>
          <p:cNvSpPr txBox="1"/>
          <p:nvPr/>
        </p:nvSpPr>
        <p:spPr>
          <a:xfrm>
            <a:off x="6483387" y="2667971"/>
            <a:ext cx="1628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phys. page #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E2AC28D-6E97-88C6-6823-762276ACC7BC}"/>
              </a:ext>
            </a:extLst>
          </p:cNvPr>
          <p:cNvSpPr txBox="1"/>
          <p:nvPr/>
        </p:nvSpPr>
        <p:spPr>
          <a:xfrm flipH="1">
            <a:off x="8132049" y="992902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E27A6D6-033D-82D3-72B2-DDD0FB868456}"/>
              </a:ext>
            </a:extLst>
          </p:cNvPr>
          <p:cNvSpPr txBox="1"/>
          <p:nvPr/>
        </p:nvSpPr>
        <p:spPr>
          <a:xfrm>
            <a:off x="8169537" y="2700265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43" name="Equals 42">
            <a:extLst>
              <a:ext uri="{FF2B5EF4-FFF2-40B4-BE49-F238E27FC236}">
                <a16:creationId xmlns:a16="http://schemas.microsoft.com/office/drawing/2014/main" id="{18724F52-BAC7-8508-A5FA-969A47E299E3}"/>
              </a:ext>
            </a:extLst>
          </p:cNvPr>
          <p:cNvSpPr/>
          <p:nvPr/>
        </p:nvSpPr>
        <p:spPr>
          <a:xfrm rot="5400000">
            <a:off x="8034884" y="1693092"/>
            <a:ext cx="1044694" cy="70096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BE5C52B-8980-8D75-E583-E95AB9EC7BAD}"/>
              </a:ext>
            </a:extLst>
          </p:cNvPr>
          <p:cNvGrpSpPr/>
          <p:nvPr/>
        </p:nvGrpSpPr>
        <p:grpSpPr>
          <a:xfrm rot="5400000">
            <a:off x="7044279" y="1296459"/>
            <a:ext cx="689683" cy="1445081"/>
            <a:chOff x="1503042" y="1327679"/>
            <a:chExt cx="1456573" cy="1760240"/>
          </a:xfrm>
        </p:grpSpPr>
        <p:sp>
          <p:nvSpPr>
            <p:cNvPr id="59" name="Arrow: Right 58">
              <a:extLst>
                <a:ext uri="{FF2B5EF4-FFF2-40B4-BE49-F238E27FC236}">
                  <a16:creationId xmlns:a16="http://schemas.microsoft.com/office/drawing/2014/main" id="{58A8AAAF-5CED-5793-7F5E-E0B50F80C22F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7C9E261-5BEB-D09C-D3C6-C010B9CABCA7}"/>
                </a:ext>
              </a:extLst>
            </p:cNvPr>
            <p:cNvSpPr txBox="1"/>
            <p:nvPr/>
          </p:nvSpPr>
          <p:spPr>
            <a:xfrm rot="16200000">
              <a:off x="1539612" y="1796015"/>
              <a:ext cx="1198942" cy="77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TLB</a:t>
              </a:r>
            </a:p>
          </p:txBody>
        </p:sp>
      </p:grp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667F67DC-7872-F4B2-71BC-A5F1616D8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42B69E2-3545-6067-A088-9718839E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02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5F885C8-EEA2-C309-990B-6438F0E387E4}"/>
              </a:ext>
            </a:extLst>
          </p:cNvPr>
          <p:cNvGrpSpPr/>
          <p:nvPr/>
        </p:nvGrpSpPr>
        <p:grpSpPr>
          <a:xfrm rot="5400000">
            <a:off x="3870519" y="129754"/>
            <a:ext cx="632128" cy="2122651"/>
            <a:chOff x="645752" y="1146474"/>
            <a:chExt cx="632128" cy="21226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8F48D1F-7437-2634-3525-FD94EBD78B47}"/>
                </a:ext>
              </a:extLst>
            </p:cNvPr>
            <p:cNvSpPr/>
            <p:nvPr/>
          </p:nvSpPr>
          <p:spPr>
            <a:xfrm>
              <a:off x="645752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4ECD480-2DB0-252A-7A33-1EF6DDBCC3F8}"/>
                </a:ext>
              </a:extLst>
            </p:cNvPr>
            <p:cNvGrpSpPr/>
            <p:nvPr/>
          </p:nvGrpSpPr>
          <p:grpSpPr>
            <a:xfrm>
              <a:off x="771828" y="1546991"/>
              <a:ext cx="379977" cy="1321616"/>
              <a:chOff x="1073231" y="2640830"/>
              <a:chExt cx="493839" cy="132161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46BD5517-CB0C-7BCF-6C63-D1FDB1FE8AD6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B0F1366-7925-5049-CA36-8DC790E4503E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881D3862-B64F-1771-41AC-62E3DFFB6983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9911202-2D82-449C-51A3-50F8AB739021}"/>
              </a:ext>
            </a:extLst>
          </p:cNvPr>
          <p:cNvSpPr txBox="1"/>
          <p:nvPr/>
        </p:nvSpPr>
        <p:spPr>
          <a:xfrm>
            <a:off x="918782" y="2578023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B73621-C2F2-0126-E843-D8BD5974605C}"/>
              </a:ext>
            </a:extLst>
          </p:cNvPr>
          <p:cNvGrpSpPr/>
          <p:nvPr/>
        </p:nvGrpSpPr>
        <p:grpSpPr>
          <a:xfrm rot="5400000">
            <a:off x="3841741" y="719505"/>
            <a:ext cx="689683" cy="2622400"/>
            <a:chOff x="1503042" y="1327679"/>
            <a:chExt cx="1456573" cy="1760240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E28CF2F-77AA-6928-3603-3B938760C35B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DF765DB-D22B-1CE9-8ED5-20891FB98DD7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CBDF40A-2D2C-5E3F-A410-30B5DBB6868C}"/>
              </a:ext>
            </a:extLst>
          </p:cNvPr>
          <p:cNvGrpSpPr/>
          <p:nvPr/>
        </p:nvGrpSpPr>
        <p:grpSpPr>
          <a:xfrm rot="5400000">
            <a:off x="3870519" y="1789912"/>
            <a:ext cx="632128" cy="2122651"/>
            <a:chOff x="3032729" y="1146474"/>
            <a:chExt cx="632128" cy="212265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F99AAEA-F3F5-633D-F3A2-81B1B27A10C9}"/>
                </a:ext>
              </a:extLst>
            </p:cNvPr>
            <p:cNvSpPr/>
            <p:nvPr/>
          </p:nvSpPr>
          <p:spPr>
            <a:xfrm>
              <a:off x="3032729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E00570A-CA35-0DC6-13A9-90660C3EF75F}"/>
                </a:ext>
              </a:extLst>
            </p:cNvPr>
            <p:cNvGrpSpPr/>
            <p:nvPr/>
          </p:nvGrpSpPr>
          <p:grpSpPr>
            <a:xfrm>
              <a:off x="3158805" y="1546991"/>
              <a:ext cx="379977" cy="1321616"/>
              <a:chOff x="1073231" y="2640830"/>
              <a:chExt cx="493839" cy="1321616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AEE85B5-47DB-8550-8273-590FEBCA0B70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40F256ED-222C-4D80-8EC2-28D8F8A7B81B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3C1523D3-5159-1F75-451D-626E91CB4009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DBC7BD8-CB9C-8C74-792F-CABF636D3DC6}"/>
              </a:ext>
            </a:extLst>
          </p:cNvPr>
          <p:cNvSpPr txBox="1"/>
          <p:nvPr/>
        </p:nvSpPr>
        <p:spPr>
          <a:xfrm>
            <a:off x="1152740" y="938093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B2FEDB5-B324-9961-1B90-B7F19949264A}"/>
              </a:ext>
            </a:extLst>
          </p:cNvPr>
          <p:cNvSpPr txBox="1"/>
          <p:nvPr/>
        </p:nvSpPr>
        <p:spPr>
          <a:xfrm>
            <a:off x="9341037" y="899235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E70D52-C244-C2D0-4B3A-0782BEED704F}"/>
              </a:ext>
            </a:extLst>
          </p:cNvPr>
          <p:cNvSpPr txBox="1"/>
          <p:nvPr/>
        </p:nvSpPr>
        <p:spPr>
          <a:xfrm>
            <a:off x="9428590" y="2606416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838B088-A10A-7744-AAF4-D948AD2BA1FE}"/>
              </a:ext>
            </a:extLst>
          </p:cNvPr>
          <p:cNvGrpSpPr/>
          <p:nvPr/>
        </p:nvGrpSpPr>
        <p:grpSpPr>
          <a:xfrm rot="16200000" flipH="1">
            <a:off x="7466778" y="-20955"/>
            <a:ext cx="476327" cy="2437620"/>
            <a:chOff x="663766" y="3874690"/>
            <a:chExt cx="476327" cy="243762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33EBEC-3EB9-1BDE-0A74-8FC3AFF2D0A7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8EEB2BE-233A-CEA8-03A5-82ECC9275EE4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17250F6-E1C6-7894-A86F-E7B197FBF84C}"/>
              </a:ext>
            </a:extLst>
          </p:cNvPr>
          <p:cNvGrpSpPr/>
          <p:nvPr/>
        </p:nvGrpSpPr>
        <p:grpSpPr>
          <a:xfrm rot="16200000" flipH="1">
            <a:off x="7484063" y="1630473"/>
            <a:ext cx="476327" cy="2437620"/>
            <a:chOff x="663766" y="3874690"/>
            <a:chExt cx="476327" cy="243762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598293C-A03C-BB31-01D0-952A4161BB93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8A3060-9A83-32B7-4A71-4D4BC05E7BA0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C9EC7344-0C0D-0C2D-65B0-6471251F1431}"/>
              </a:ext>
            </a:extLst>
          </p:cNvPr>
          <p:cNvSpPr txBox="1"/>
          <p:nvPr/>
        </p:nvSpPr>
        <p:spPr>
          <a:xfrm flipH="1">
            <a:off x="6532304" y="991644"/>
            <a:ext cx="1628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 #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E4D24D-FC4F-127E-48B2-7DC2FD965BAD}"/>
              </a:ext>
            </a:extLst>
          </p:cNvPr>
          <p:cNvSpPr txBox="1"/>
          <p:nvPr/>
        </p:nvSpPr>
        <p:spPr>
          <a:xfrm>
            <a:off x="6483387" y="2667971"/>
            <a:ext cx="1628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phys. page #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E2AC28D-6E97-88C6-6823-762276ACC7BC}"/>
              </a:ext>
            </a:extLst>
          </p:cNvPr>
          <p:cNvSpPr txBox="1"/>
          <p:nvPr/>
        </p:nvSpPr>
        <p:spPr>
          <a:xfrm flipH="1">
            <a:off x="8132049" y="992902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E27A6D6-033D-82D3-72B2-DDD0FB868456}"/>
              </a:ext>
            </a:extLst>
          </p:cNvPr>
          <p:cNvSpPr txBox="1"/>
          <p:nvPr/>
        </p:nvSpPr>
        <p:spPr>
          <a:xfrm>
            <a:off x="8169537" y="2700265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43" name="Equals 42">
            <a:extLst>
              <a:ext uri="{FF2B5EF4-FFF2-40B4-BE49-F238E27FC236}">
                <a16:creationId xmlns:a16="http://schemas.microsoft.com/office/drawing/2014/main" id="{18724F52-BAC7-8508-A5FA-969A47E299E3}"/>
              </a:ext>
            </a:extLst>
          </p:cNvPr>
          <p:cNvSpPr/>
          <p:nvPr/>
        </p:nvSpPr>
        <p:spPr>
          <a:xfrm rot="5400000">
            <a:off x="8034884" y="1693092"/>
            <a:ext cx="1044694" cy="70096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BE5C52B-8980-8D75-E583-E95AB9EC7BAD}"/>
              </a:ext>
            </a:extLst>
          </p:cNvPr>
          <p:cNvGrpSpPr/>
          <p:nvPr/>
        </p:nvGrpSpPr>
        <p:grpSpPr>
          <a:xfrm rot="5400000">
            <a:off x="7044279" y="1296459"/>
            <a:ext cx="689683" cy="1445081"/>
            <a:chOff x="1503042" y="1327679"/>
            <a:chExt cx="1456573" cy="1760240"/>
          </a:xfrm>
        </p:grpSpPr>
        <p:sp>
          <p:nvSpPr>
            <p:cNvPr id="59" name="Arrow: Right 58">
              <a:extLst>
                <a:ext uri="{FF2B5EF4-FFF2-40B4-BE49-F238E27FC236}">
                  <a16:creationId xmlns:a16="http://schemas.microsoft.com/office/drawing/2014/main" id="{58A8AAAF-5CED-5793-7F5E-E0B50F80C22F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7C9E261-5BEB-D09C-D3C6-C010B9CABCA7}"/>
                </a:ext>
              </a:extLst>
            </p:cNvPr>
            <p:cNvSpPr txBox="1"/>
            <p:nvPr/>
          </p:nvSpPr>
          <p:spPr>
            <a:xfrm rot="16200000">
              <a:off x="1539612" y="1796015"/>
              <a:ext cx="1198942" cy="77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TLB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2F2EAE4-7345-F89A-0F45-CD42C46462F5}"/>
              </a:ext>
            </a:extLst>
          </p:cNvPr>
          <p:cNvGrpSpPr/>
          <p:nvPr/>
        </p:nvGrpSpPr>
        <p:grpSpPr>
          <a:xfrm>
            <a:off x="939496" y="4231312"/>
            <a:ext cx="10850653" cy="2292286"/>
            <a:chOff x="939496" y="4231312"/>
            <a:chExt cx="10850653" cy="2292286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A7876410-C957-0B88-D52E-F31A64EE3822}"/>
                </a:ext>
              </a:extLst>
            </p:cNvPr>
            <p:cNvGrpSpPr/>
            <p:nvPr/>
          </p:nvGrpSpPr>
          <p:grpSpPr>
            <a:xfrm rot="5400000">
              <a:off x="3891233" y="3486050"/>
              <a:ext cx="632128" cy="2122651"/>
              <a:chOff x="645752" y="1146474"/>
              <a:chExt cx="632128" cy="2122651"/>
            </a:xfrm>
          </p:grpSpPr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AC8CE36B-7D90-8F30-147D-3883532D2BD5}"/>
                  </a:ext>
                </a:extLst>
              </p:cNvPr>
              <p:cNvSpPr/>
              <p:nvPr/>
            </p:nvSpPr>
            <p:spPr>
              <a:xfrm>
                <a:off x="645752" y="1146474"/>
                <a:ext cx="632128" cy="212265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algn="ctr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6A1E13A9-3352-8FAA-23F5-D25E6B664D9C}"/>
                  </a:ext>
                </a:extLst>
              </p:cNvPr>
              <p:cNvGrpSpPr/>
              <p:nvPr/>
            </p:nvGrpSpPr>
            <p:grpSpPr>
              <a:xfrm>
                <a:off x="771828" y="1546991"/>
                <a:ext cx="379977" cy="1321616"/>
                <a:chOff x="1073231" y="2640830"/>
                <a:chExt cx="493839" cy="1321616"/>
              </a:xfrm>
            </p:grpSpPr>
            <p:sp>
              <p:nvSpPr>
                <p:cNvPr id="64" name="Rectangle: Rounded Corners 63">
                  <a:extLst>
                    <a:ext uri="{FF2B5EF4-FFF2-40B4-BE49-F238E27FC236}">
                      <a16:creationId xmlns:a16="http://schemas.microsoft.com/office/drawing/2014/main" id="{192278E8-64BD-DBCF-83F0-1024031404E8}"/>
                    </a:ext>
                  </a:extLst>
                </p:cNvPr>
                <p:cNvSpPr/>
                <p:nvPr/>
              </p:nvSpPr>
              <p:spPr>
                <a:xfrm>
                  <a:off x="1073231" y="2640830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  <p:sp>
              <p:nvSpPr>
                <p:cNvPr id="65" name="Rectangle: Rounded Corners 64">
                  <a:extLst>
                    <a:ext uri="{FF2B5EF4-FFF2-40B4-BE49-F238E27FC236}">
                      <a16:creationId xmlns:a16="http://schemas.microsoft.com/office/drawing/2014/main" id="{C5D7EFBE-1BA4-D806-378F-7EE5DE28A198}"/>
                    </a:ext>
                  </a:extLst>
                </p:cNvPr>
                <p:cNvSpPr/>
                <p:nvPr/>
              </p:nvSpPr>
              <p:spPr>
                <a:xfrm>
                  <a:off x="1073231" y="3170085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  <p:sp>
              <p:nvSpPr>
                <p:cNvPr id="66" name="Rectangle: Rounded Corners 65">
                  <a:extLst>
                    <a:ext uri="{FF2B5EF4-FFF2-40B4-BE49-F238E27FC236}">
                      <a16:creationId xmlns:a16="http://schemas.microsoft.com/office/drawing/2014/main" id="{982FA74C-EA2E-D2FE-855F-1B9C07A3F2A7}"/>
                    </a:ext>
                  </a:extLst>
                </p:cNvPr>
                <p:cNvSpPr/>
                <p:nvPr/>
              </p:nvSpPr>
              <p:spPr>
                <a:xfrm>
                  <a:off x="1073231" y="3699340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</p:grp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8612527-EE96-57BC-B480-3D56CCD6AD6E}"/>
                </a:ext>
              </a:extLst>
            </p:cNvPr>
            <p:cNvSpPr txBox="1"/>
            <p:nvPr/>
          </p:nvSpPr>
          <p:spPr>
            <a:xfrm>
              <a:off x="939496" y="5934319"/>
              <a:ext cx="23408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physical pages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7ADDB64-4168-E0DB-24ED-33B02BFD1AC9}"/>
                </a:ext>
              </a:extLst>
            </p:cNvPr>
            <p:cNvGrpSpPr/>
            <p:nvPr/>
          </p:nvGrpSpPr>
          <p:grpSpPr>
            <a:xfrm rot="5400000">
              <a:off x="3862455" y="4075801"/>
              <a:ext cx="689683" cy="2622400"/>
              <a:chOff x="1503042" y="1327679"/>
              <a:chExt cx="1456573" cy="1760240"/>
            </a:xfrm>
          </p:grpSpPr>
          <p:sp>
            <p:nvSpPr>
              <p:cNvPr id="69" name="Arrow: Right 68">
                <a:extLst>
                  <a:ext uri="{FF2B5EF4-FFF2-40B4-BE49-F238E27FC236}">
                    <a16:creationId xmlns:a16="http://schemas.microsoft.com/office/drawing/2014/main" id="{70ACA590-1801-72C9-4D97-EB51ED3A99BF}"/>
                  </a:ext>
                </a:extLst>
              </p:cNvPr>
              <p:cNvSpPr/>
              <p:nvPr/>
            </p:nvSpPr>
            <p:spPr>
              <a:xfrm>
                <a:off x="1503042" y="1327679"/>
                <a:ext cx="1456573" cy="1760240"/>
              </a:xfrm>
              <a:prstGeom prst="rightArrow">
                <a:avLst>
                  <a:gd name="adj1" fmla="val 63521"/>
                  <a:gd name="adj2" fmla="val 29666"/>
                </a:avLst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DA4E99-9213-8D52-099D-5729650E2185}"/>
                  </a:ext>
                </a:extLst>
              </p:cNvPr>
              <p:cNvSpPr txBox="1"/>
              <p:nvPr/>
            </p:nvSpPr>
            <p:spPr>
              <a:xfrm rot="16200000">
                <a:off x="1373601" y="1962027"/>
                <a:ext cx="1198942" cy="4418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ts val="21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page table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2ECD6F5D-560B-9E58-AAF8-A903B0ECA9EA}"/>
                </a:ext>
              </a:extLst>
            </p:cNvPr>
            <p:cNvGrpSpPr/>
            <p:nvPr/>
          </p:nvGrpSpPr>
          <p:grpSpPr>
            <a:xfrm rot="5400000">
              <a:off x="3891233" y="5146208"/>
              <a:ext cx="632128" cy="2122651"/>
              <a:chOff x="3032729" y="1146474"/>
              <a:chExt cx="632128" cy="2122651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E5981865-DAA4-DE5B-46D8-FB6E3E575918}"/>
                  </a:ext>
                </a:extLst>
              </p:cNvPr>
              <p:cNvSpPr/>
              <p:nvPr/>
            </p:nvSpPr>
            <p:spPr>
              <a:xfrm>
                <a:off x="3032729" y="1146474"/>
                <a:ext cx="632128" cy="212265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algn="ctr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DB0AE3E9-7ACA-5AEF-15C7-24516B0398D5}"/>
                  </a:ext>
                </a:extLst>
              </p:cNvPr>
              <p:cNvGrpSpPr/>
              <p:nvPr/>
            </p:nvGrpSpPr>
            <p:grpSpPr>
              <a:xfrm>
                <a:off x="3158805" y="1546991"/>
                <a:ext cx="379977" cy="1321616"/>
                <a:chOff x="1073231" y="2640830"/>
                <a:chExt cx="493839" cy="1321616"/>
              </a:xfrm>
            </p:grpSpPr>
            <p:sp>
              <p:nvSpPr>
                <p:cNvPr id="74" name="Rectangle: Rounded Corners 73">
                  <a:extLst>
                    <a:ext uri="{FF2B5EF4-FFF2-40B4-BE49-F238E27FC236}">
                      <a16:creationId xmlns:a16="http://schemas.microsoft.com/office/drawing/2014/main" id="{46E54EC9-0D42-04D4-D239-9EEB2D675DC6}"/>
                    </a:ext>
                  </a:extLst>
                </p:cNvPr>
                <p:cNvSpPr/>
                <p:nvPr/>
              </p:nvSpPr>
              <p:spPr>
                <a:xfrm>
                  <a:off x="1073231" y="2640830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  <p:sp>
              <p:nvSpPr>
                <p:cNvPr id="75" name="Rectangle: Rounded Corners 74">
                  <a:extLst>
                    <a:ext uri="{FF2B5EF4-FFF2-40B4-BE49-F238E27FC236}">
                      <a16:creationId xmlns:a16="http://schemas.microsoft.com/office/drawing/2014/main" id="{1DC2621A-1A1F-7F68-5101-258259E463AE}"/>
                    </a:ext>
                  </a:extLst>
                </p:cNvPr>
                <p:cNvSpPr/>
                <p:nvPr/>
              </p:nvSpPr>
              <p:spPr>
                <a:xfrm>
                  <a:off x="1073231" y="3170085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  <p:sp>
              <p:nvSpPr>
                <p:cNvPr id="76" name="Rectangle: Rounded Corners 75">
                  <a:extLst>
                    <a:ext uri="{FF2B5EF4-FFF2-40B4-BE49-F238E27FC236}">
                      <a16:creationId xmlns:a16="http://schemas.microsoft.com/office/drawing/2014/main" id="{EF19B5ED-F094-4877-BA81-93C556FEEDAE}"/>
                    </a:ext>
                  </a:extLst>
                </p:cNvPr>
                <p:cNvSpPr/>
                <p:nvPr/>
              </p:nvSpPr>
              <p:spPr>
                <a:xfrm>
                  <a:off x="1073231" y="3699340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</p:grpSp>
        </p:grp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580EAB1-E373-DBFB-9DD0-81E156930011}"/>
                </a:ext>
              </a:extLst>
            </p:cNvPr>
            <p:cNvSpPr txBox="1"/>
            <p:nvPr/>
          </p:nvSpPr>
          <p:spPr>
            <a:xfrm>
              <a:off x="1173454" y="4294389"/>
              <a:ext cx="18108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pages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1E96C0E-FEE6-9BD2-F06B-C9A3E663F1C0}"/>
                </a:ext>
              </a:extLst>
            </p:cNvPr>
            <p:cNvSpPr txBox="1"/>
            <p:nvPr/>
          </p:nvSpPr>
          <p:spPr>
            <a:xfrm>
              <a:off x="9361751" y="4255531"/>
              <a:ext cx="20403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address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C768FB98-F270-4651-C74F-AF1F0259FB92}"/>
                </a:ext>
              </a:extLst>
            </p:cNvPr>
            <p:cNvSpPr txBox="1"/>
            <p:nvPr/>
          </p:nvSpPr>
          <p:spPr>
            <a:xfrm>
              <a:off x="9449304" y="5962712"/>
              <a:ext cx="23408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physical address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F67196FE-C5D4-760C-557D-4A20ED6E7F62}"/>
                </a:ext>
              </a:extLst>
            </p:cNvPr>
            <p:cNvGrpSpPr/>
            <p:nvPr/>
          </p:nvGrpSpPr>
          <p:grpSpPr>
            <a:xfrm rot="16200000" flipH="1">
              <a:off x="7487492" y="3335341"/>
              <a:ext cx="476327" cy="2437620"/>
              <a:chOff x="663766" y="3874690"/>
              <a:chExt cx="476327" cy="2437620"/>
            </a:xfrm>
          </p:grpSpPr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4103182C-8ADD-CAC9-82B8-042B96F68394}"/>
                  </a:ext>
                </a:extLst>
              </p:cNvPr>
              <p:cNvSpPr/>
              <p:nvPr/>
            </p:nvSpPr>
            <p:spPr>
              <a:xfrm>
                <a:off x="663766" y="3874690"/>
                <a:ext cx="476327" cy="243762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F2D10D28-4046-2E1C-3CCC-8F5AB1A422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3766" y="5550568"/>
                <a:ext cx="4763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B8083733-F682-CA9C-8816-F5999D444B37}"/>
                </a:ext>
              </a:extLst>
            </p:cNvPr>
            <p:cNvGrpSpPr/>
            <p:nvPr/>
          </p:nvGrpSpPr>
          <p:grpSpPr>
            <a:xfrm rot="16200000" flipH="1">
              <a:off x="7504777" y="4986769"/>
              <a:ext cx="476327" cy="2437620"/>
              <a:chOff x="663766" y="3874690"/>
              <a:chExt cx="476327" cy="243762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1E379670-F867-1A24-FC08-7D7AF76DB151}"/>
                  </a:ext>
                </a:extLst>
              </p:cNvPr>
              <p:cNvSpPr/>
              <p:nvPr/>
            </p:nvSpPr>
            <p:spPr>
              <a:xfrm>
                <a:off x="663766" y="3874690"/>
                <a:ext cx="476327" cy="243762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FEDBA5B2-E1D8-D3F9-FBF7-1189EE7835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3766" y="5550568"/>
                <a:ext cx="4763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3D9F583A-A015-9F53-BA60-372DEBD3C221}"/>
                </a:ext>
              </a:extLst>
            </p:cNvPr>
            <p:cNvSpPr txBox="1"/>
            <p:nvPr/>
          </p:nvSpPr>
          <p:spPr>
            <a:xfrm flipH="1">
              <a:off x="6553018" y="4347940"/>
              <a:ext cx="162827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page #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2029672B-532C-EA02-D221-F7CB2C7C4C8A}"/>
                </a:ext>
              </a:extLst>
            </p:cNvPr>
            <p:cNvSpPr txBox="1"/>
            <p:nvPr/>
          </p:nvSpPr>
          <p:spPr>
            <a:xfrm>
              <a:off x="6563093" y="6004603"/>
              <a:ext cx="162827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phys. page #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269BDB1A-BDEE-46BC-73D7-7C26C1CC338B}"/>
                </a:ext>
              </a:extLst>
            </p:cNvPr>
            <p:cNvSpPr txBox="1"/>
            <p:nvPr/>
          </p:nvSpPr>
          <p:spPr>
            <a:xfrm flipH="1">
              <a:off x="8152763" y="4349198"/>
              <a:ext cx="85036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offset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E1C0580-5F63-12B0-1C3C-BC1C82360ED4}"/>
                </a:ext>
              </a:extLst>
            </p:cNvPr>
            <p:cNvSpPr txBox="1"/>
            <p:nvPr/>
          </p:nvSpPr>
          <p:spPr>
            <a:xfrm>
              <a:off x="8190251" y="6056561"/>
              <a:ext cx="85036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offset</a:t>
              </a:r>
            </a:p>
          </p:txBody>
        </p:sp>
        <p:sp>
          <p:nvSpPr>
            <p:cNvPr id="90" name="Equals 89">
              <a:extLst>
                <a:ext uri="{FF2B5EF4-FFF2-40B4-BE49-F238E27FC236}">
                  <a16:creationId xmlns:a16="http://schemas.microsoft.com/office/drawing/2014/main" id="{5BC2E0ED-627A-5BC7-93D3-D86FD9A65DD7}"/>
                </a:ext>
              </a:extLst>
            </p:cNvPr>
            <p:cNvSpPr/>
            <p:nvPr/>
          </p:nvSpPr>
          <p:spPr>
            <a:xfrm rot="5400000">
              <a:off x="8055598" y="5030728"/>
              <a:ext cx="1044694" cy="700962"/>
            </a:xfrm>
            <a:prstGeom prst="mathEqua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E77775C2-D750-080E-E3EE-0F84C48ED924}"/>
                </a:ext>
              </a:extLst>
            </p:cNvPr>
            <p:cNvGrpSpPr/>
            <p:nvPr/>
          </p:nvGrpSpPr>
          <p:grpSpPr>
            <a:xfrm rot="5400000">
              <a:off x="7006624" y="4619881"/>
              <a:ext cx="778842" cy="1445081"/>
              <a:chOff x="1314744" y="1327680"/>
              <a:chExt cx="1644872" cy="1760240"/>
            </a:xfrm>
          </p:grpSpPr>
          <p:sp>
            <p:nvSpPr>
              <p:cNvPr id="92" name="Arrow: Right 91">
                <a:extLst>
                  <a:ext uri="{FF2B5EF4-FFF2-40B4-BE49-F238E27FC236}">
                    <a16:creationId xmlns:a16="http://schemas.microsoft.com/office/drawing/2014/main" id="{FF543BFC-5AF8-1181-64B9-5D1395CC0490}"/>
                  </a:ext>
                </a:extLst>
              </p:cNvPr>
              <p:cNvSpPr/>
              <p:nvPr/>
            </p:nvSpPr>
            <p:spPr>
              <a:xfrm>
                <a:off x="1314744" y="1327680"/>
                <a:ext cx="1644872" cy="1760240"/>
              </a:xfrm>
              <a:prstGeom prst="rightArrow">
                <a:avLst>
                  <a:gd name="adj1" fmla="val 63521"/>
                  <a:gd name="adj2" fmla="val 29666"/>
                </a:avLst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497A1177-9900-9252-ACEB-584917B7065E}"/>
                  </a:ext>
                </a:extLst>
              </p:cNvPr>
              <p:cNvSpPr txBox="1"/>
              <p:nvPr/>
            </p:nvSpPr>
            <p:spPr>
              <a:xfrm rot="16200000">
                <a:off x="1499381" y="1804450"/>
                <a:ext cx="1198943" cy="77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ts val="21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TLB</a:t>
                </a:r>
              </a:p>
            </p:txBody>
          </p:sp>
        </p:grpSp>
      </p:grp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667F67DC-7872-F4B2-71BC-A5F1616D8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42B69E2-3545-6067-A088-9718839E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39F5ED-97D6-456A-B736-A21208EB280E}"/>
              </a:ext>
            </a:extLst>
          </p:cNvPr>
          <p:cNvCxnSpPr>
            <a:cxnSpLocks/>
          </p:cNvCxnSpPr>
          <p:nvPr/>
        </p:nvCxnSpPr>
        <p:spPr>
          <a:xfrm>
            <a:off x="606788" y="3687097"/>
            <a:ext cx="10789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3CBDCFB-5FDA-4303-3DC5-7AA13BAC35A0}"/>
              </a:ext>
            </a:extLst>
          </p:cNvPr>
          <p:cNvSpPr txBox="1"/>
          <p:nvPr/>
        </p:nvSpPr>
        <p:spPr>
          <a:xfrm>
            <a:off x="165786" y="1666202"/>
            <a:ext cx="1143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7713F4-5233-35F6-269A-00B33ECF7B0F}"/>
              </a:ext>
            </a:extLst>
          </p:cNvPr>
          <p:cNvSpPr txBox="1"/>
          <p:nvPr/>
        </p:nvSpPr>
        <p:spPr>
          <a:xfrm>
            <a:off x="257159" y="5112039"/>
            <a:ext cx="960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469E76F-4603-B100-C8A5-B3B472952448}"/>
              </a:ext>
            </a:extLst>
          </p:cNvPr>
          <p:cNvSpPr txBox="1">
            <a:spLocks/>
          </p:cNvSpPr>
          <p:nvPr/>
        </p:nvSpPr>
        <p:spPr>
          <a:xfrm>
            <a:off x="838199" y="18256"/>
            <a:ext cx="11254273" cy="719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Address translation with TLB on virtualized platforms</a:t>
            </a:r>
          </a:p>
        </p:txBody>
      </p:sp>
      <p:pic>
        <p:nvPicPr>
          <p:cNvPr id="94" name="Graphic 93" descr="Question mark">
            <a:extLst>
              <a:ext uri="{FF2B5EF4-FFF2-40B4-BE49-F238E27FC236}">
                <a16:creationId xmlns:a16="http://schemas.microsoft.com/office/drawing/2014/main" id="{B40F6ED0-576F-414E-8A4F-FBD23199A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2302" y="31819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0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5F885C8-EEA2-C309-990B-6438F0E387E4}"/>
              </a:ext>
            </a:extLst>
          </p:cNvPr>
          <p:cNvGrpSpPr/>
          <p:nvPr/>
        </p:nvGrpSpPr>
        <p:grpSpPr>
          <a:xfrm rot="5400000">
            <a:off x="3870519" y="129754"/>
            <a:ext cx="632128" cy="2122651"/>
            <a:chOff x="645752" y="1146474"/>
            <a:chExt cx="632128" cy="21226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8F48D1F-7437-2634-3525-FD94EBD78B47}"/>
                </a:ext>
              </a:extLst>
            </p:cNvPr>
            <p:cNvSpPr/>
            <p:nvPr/>
          </p:nvSpPr>
          <p:spPr>
            <a:xfrm>
              <a:off x="645752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4ECD480-2DB0-252A-7A33-1EF6DDBCC3F8}"/>
                </a:ext>
              </a:extLst>
            </p:cNvPr>
            <p:cNvGrpSpPr/>
            <p:nvPr/>
          </p:nvGrpSpPr>
          <p:grpSpPr>
            <a:xfrm>
              <a:off x="771828" y="1546991"/>
              <a:ext cx="379977" cy="1321616"/>
              <a:chOff x="1073231" y="2640830"/>
              <a:chExt cx="493839" cy="132161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46BD5517-CB0C-7BCF-6C63-D1FDB1FE8AD6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B0F1366-7925-5049-CA36-8DC790E4503E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881D3862-B64F-1771-41AC-62E3DFFB6983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9911202-2D82-449C-51A3-50F8AB739021}"/>
              </a:ext>
            </a:extLst>
          </p:cNvPr>
          <p:cNvSpPr txBox="1"/>
          <p:nvPr/>
        </p:nvSpPr>
        <p:spPr>
          <a:xfrm>
            <a:off x="918782" y="2578023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pages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B73621-C2F2-0126-E843-D8BD5974605C}"/>
              </a:ext>
            </a:extLst>
          </p:cNvPr>
          <p:cNvGrpSpPr/>
          <p:nvPr/>
        </p:nvGrpSpPr>
        <p:grpSpPr>
          <a:xfrm rot="5400000">
            <a:off x="3841741" y="719505"/>
            <a:ext cx="689683" cy="2622400"/>
            <a:chOff x="1503042" y="1327679"/>
            <a:chExt cx="1456573" cy="1760240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E28CF2F-77AA-6928-3603-3B938760C35B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DF765DB-D22B-1CE9-8ED5-20891FB98DD7}"/>
                </a:ext>
              </a:extLst>
            </p:cNvPr>
            <p:cNvSpPr txBox="1"/>
            <p:nvPr/>
          </p:nvSpPr>
          <p:spPr>
            <a:xfrm rot="16200000">
              <a:off x="1373601" y="1962027"/>
              <a:ext cx="1198942" cy="4418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page table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CBDF40A-2D2C-5E3F-A410-30B5DBB6868C}"/>
              </a:ext>
            </a:extLst>
          </p:cNvPr>
          <p:cNvGrpSpPr/>
          <p:nvPr/>
        </p:nvGrpSpPr>
        <p:grpSpPr>
          <a:xfrm rot="5400000">
            <a:off x="3870519" y="1789912"/>
            <a:ext cx="632128" cy="2122651"/>
            <a:chOff x="3032729" y="1146474"/>
            <a:chExt cx="632128" cy="212265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F99AAEA-F3F5-633D-F3A2-81B1B27A10C9}"/>
                </a:ext>
              </a:extLst>
            </p:cNvPr>
            <p:cNvSpPr/>
            <p:nvPr/>
          </p:nvSpPr>
          <p:spPr>
            <a:xfrm>
              <a:off x="3032729" y="1146474"/>
              <a:ext cx="632128" cy="212265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E00570A-CA35-0DC6-13A9-90660C3EF75F}"/>
                </a:ext>
              </a:extLst>
            </p:cNvPr>
            <p:cNvGrpSpPr/>
            <p:nvPr/>
          </p:nvGrpSpPr>
          <p:grpSpPr>
            <a:xfrm>
              <a:off x="3158805" y="1546991"/>
              <a:ext cx="379977" cy="1321616"/>
              <a:chOff x="1073231" y="2640830"/>
              <a:chExt cx="493839" cy="1321616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AEE85B5-47DB-8550-8273-590FEBCA0B70}"/>
                  </a:ext>
                </a:extLst>
              </p:cNvPr>
              <p:cNvSpPr/>
              <p:nvPr/>
            </p:nvSpPr>
            <p:spPr>
              <a:xfrm>
                <a:off x="1073231" y="264083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40F256ED-222C-4D80-8EC2-28D8F8A7B81B}"/>
                  </a:ext>
                </a:extLst>
              </p:cNvPr>
              <p:cNvSpPr/>
              <p:nvPr/>
            </p:nvSpPr>
            <p:spPr>
              <a:xfrm>
                <a:off x="1073231" y="3170085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3C1523D3-5159-1F75-451D-626E91CB4009}"/>
                  </a:ext>
                </a:extLst>
              </p:cNvPr>
              <p:cNvSpPr/>
              <p:nvPr/>
            </p:nvSpPr>
            <p:spPr>
              <a:xfrm>
                <a:off x="1073231" y="3699340"/>
                <a:ext cx="493839" cy="26310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87" dirty="0"/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DBC7BD8-CB9C-8C74-792F-CABF636D3DC6}"/>
              </a:ext>
            </a:extLst>
          </p:cNvPr>
          <p:cNvSpPr txBox="1"/>
          <p:nvPr/>
        </p:nvSpPr>
        <p:spPr>
          <a:xfrm>
            <a:off x="1152740" y="938093"/>
            <a:ext cx="1810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B2FEDB5-B324-9961-1B90-B7F19949264A}"/>
              </a:ext>
            </a:extLst>
          </p:cNvPr>
          <p:cNvSpPr txBox="1"/>
          <p:nvPr/>
        </p:nvSpPr>
        <p:spPr>
          <a:xfrm>
            <a:off x="9341037" y="899235"/>
            <a:ext cx="2040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address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E70D52-C244-C2D0-4B3A-0782BEED704F}"/>
              </a:ext>
            </a:extLst>
          </p:cNvPr>
          <p:cNvSpPr txBox="1"/>
          <p:nvPr/>
        </p:nvSpPr>
        <p:spPr>
          <a:xfrm>
            <a:off x="9428590" y="2606416"/>
            <a:ext cx="234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address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838B088-A10A-7744-AAF4-D948AD2BA1FE}"/>
              </a:ext>
            </a:extLst>
          </p:cNvPr>
          <p:cNvGrpSpPr/>
          <p:nvPr/>
        </p:nvGrpSpPr>
        <p:grpSpPr>
          <a:xfrm rot="16200000" flipH="1">
            <a:off x="7466778" y="-20955"/>
            <a:ext cx="476327" cy="2437620"/>
            <a:chOff x="663766" y="3874690"/>
            <a:chExt cx="476327" cy="243762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33EBEC-3EB9-1BDE-0A74-8FC3AFF2D0A7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8EEB2BE-233A-CEA8-03A5-82ECC9275EE4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17250F6-E1C6-7894-A86F-E7B197FBF84C}"/>
              </a:ext>
            </a:extLst>
          </p:cNvPr>
          <p:cNvGrpSpPr/>
          <p:nvPr/>
        </p:nvGrpSpPr>
        <p:grpSpPr>
          <a:xfrm rot="16200000" flipH="1">
            <a:off x="7484063" y="1630473"/>
            <a:ext cx="476327" cy="2437620"/>
            <a:chOff x="663766" y="3874690"/>
            <a:chExt cx="476327" cy="243762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598293C-A03C-BB31-01D0-952A4161BB93}"/>
                </a:ext>
              </a:extLst>
            </p:cNvPr>
            <p:cNvSpPr/>
            <p:nvPr/>
          </p:nvSpPr>
          <p:spPr>
            <a:xfrm>
              <a:off x="663766" y="3874690"/>
              <a:ext cx="476327" cy="243762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8A3060-9A83-32B7-4A71-4D4BC05E7BA0}"/>
                </a:ext>
              </a:extLst>
            </p:cNvPr>
            <p:cNvCxnSpPr>
              <a:cxnSpLocks/>
            </p:cNvCxnSpPr>
            <p:nvPr/>
          </p:nvCxnSpPr>
          <p:spPr>
            <a:xfrm>
              <a:off x="663766" y="5550568"/>
              <a:ext cx="4763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C9EC7344-0C0D-0C2D-65B0-6471251F1431}"/>
              </a:ext>
            </a:extLst>
          </p:cNvPr>
          <p:cNvSpPr txBox="1"/>
          <p:nvPr/>
        </p:nvSpPr>
        <p:spPr>
          <a:xfrm flipH="1">
            <a:off x="6532304" y="991644"/>
            <a:ext cx="1628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page #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E4D24D-FC4F-127E-48B2-7DC2FD965BAD}"/>
              </a:ext>
            </a:extLst>
          </p:cNvPr>
          <p:cNvSpPr txBox="1"/>
          <p:nvPr/>
        </p:nvSpPr>
        <p:spPr>
          <a:xfrm>
            <a:off x="6483387" y="2667971"/>
            <a:ext cx="16282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phys. page #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E2AC28D-6E97-88C6-6823-762276ACC7BC}"/>
              </a:ext>
            </a:extLst>
          </p:cNvPr>
          <p:cNvSpPr txBox="1"/>
          <p:nvPr/>
        </p:nvSpPr>
        <p:spPr>
          <a:xfrm flipH="1">
            <a:off x="8132049" y="992902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E27A6D6-033D-82D3-72B2-DDD0FB868456}"/>
              </a:ext>
            </a:extLst>
          </p:cNvPr>
          <p:cNvSpPr txBox="1"/>
          <p:nvPr/>
        </p:nvSpPr>
        <p:spPr>
          <a:xfrm>
            <a:off x="8169537" y="2700265"/>
            <a:ext cx="8503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</a:p>
        </p:txBody>
      </p:sp>
      <p:sp>
        <p:nvSpPr>
          <p:cNvPr id="43" name="Equals 42">
            <a:extLst>
              <a:ext uri="{FF2B5EF4-FFF2-40B4-BE49-F238E27FC236}">
                <a16:creationId xmlns:a16="http://schemas.microsoft.com/office/drawing/2014/main" id="{18724F52-BAC7-8508-A5FA-969A47E299E3}"/>
              </a:ext>
            </a:extLst>
          </p:cNvPr>
          <p:cNvSpPr/>
          <p:nvPr/>
        </p:nvSpPr>
        <p:spPr>
          <a:xfrm rot="5400000">
            <a:off x="8034884" y="1693092"/>
            <a:ext cx="1044694" cy="70096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BE5C52B-8980-8D75-E583-E95AB9EC7BAD}"/>
              </a:ext>
            </a:extLst>
          </p:cNvPr>
          <p:cNvGrpSpPr/>
          <p:nvPr/>
        </p:nvGrpSpPr>
        <p:grpSpPr>
          <a:xfrm rot="5400000">
            <a:off x="7044279" y="1296459"/>
            <a:ext cx="689683" cy="1445081"/>
            <a:chOff x="1503042" y="1327679"/>
            <a:chExt cx="1456573" cy="1760240"/>
          </a:xfrm>
        </p:grpSpPr>
        <p:sp>
          <p:nvSpPr>
            <p:cNvPr id="59" name="Arrow: Right 58">
              <a:extLst>
                <a:ext uri="{FF2B5EF4-FFF2-40B4-BE49-F238E27FC236}">
                  <a16:creationId xmlns:a16="http://schemas.microsoft.com/office/drawing/2014/main" id="{58A8AAAF-5CED-5793-7F5E-E0B50F80C22F}"/>
                </a:ext>
              </a:extLst>
            </p:cNvPr>
            <p:cNvSpPr/>
            <p:nvPr/>
          </p:nvSpPr>
          <p:spPr>
            <a:xfrm>
              <a:off x="1503042" y="1327679"/>
              <a:ext cx="1456573" cy="1760240"/>
            </a:xfrm>
            <a:prstGeom prst="rightArrow">
              <a:avLst>
                <a:gd name="adj1" fmla="val 63521"/>
                <a:gd name="adj2" fmla="val 29666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7C9E261-5BEB-D09C-D3C6-C010B9CABCA7}"/>
                </a:ext>
              </a:extLst>
            </p:cNvPr>
            <p:cNvSpPr txBox="1"/>
            <p:nvPr/>
          </p:nvSpPr>
          <p:spPr>
            <a:xfrm rot="16200000">
              <a:off x="1539612" y="1796015"/>
              <a:ext cx="1198942" cy="77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TLB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2F2EAE4-7345-F89A-0F45-CD42C46462F5}"/>
              </a:ext>
            </a:extLst>
          </p:cNvPr>
          <p:cNvGrpSpPr/>
          <p:nvPr/>
        </p:nvGrpSpPr>
        <p:grpSpPr>
          <a:xfrm>
            <a:off x="939496" y="4231312"/>
            <a:ext cx="10850653" cy="2292286"/>
            <a:chOff x="939496" y="4231312"/>
            <a:chExt cx="10850653" cy="2292286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A7876410-C957-0B88-D52E-F31A64EE3822}"/>
                </a:ext>
              </a:extLst>
            </p:cNvPr>
            <p:cNvGrpSpPr/>
            <p:nvPr/>
          </p:nvGrpSpPr>
          <p:grpSpPr>
            <a:xfrm rot="5400000">
              <a:off x="3891233" y="3486050"/>
              <a:ext cx="632128" cy="2122651"/>
              <a:chOff x="645752" y="1146474"/>
              <a:chExt cx="632128" cy="2122651"/>
            </a:xfrm>
          </p:grpSpPr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AC8CE36B-7D90-8F30-147D-3883532D2BD5}"/>
                  </a:ext>
                </a:extLst>
              </p:cNvPr>
              <p:cNvSpPr/>
              <p:nvPr/>
            </p:nvSpPr>
            <p:spPr>
              <a:xfrm>
                <a:off x="645752" y="1146474"/>
                <a:ext cx="632128" cy="212265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algn="ctr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6A1E13A9-3352-8FAA-23F5-D25E6B664D9C}"/>
                  </a:ext>
                </a:extLst>
              </p:cNvPr>
              <p:cNvGrpSpPr/>
              <p:nvPr/>
            </p:nvGrpSpPr>
            <p:grpSpPr>
              <a:xfrm>
                <a:off x="771828" y="1546991"/>
                <a:ext cx="379977" cy="1321616"/>
                <a:chOff x="1073231" y="2640830"/>
                <a:chExt cx="493839" cy="1321616"/>
              </a:xfrm>
            </p:grpSpPr>
            <p:sp>
              <p:nvSpPr>
                <p:cNvPr id="64" name="Rectangle: Rounded Corners 63">
                  <a:extLst>
                    <a:ext uri="{FF2B5EF4-FFF2-40B4-BE49-F238E27FC236}">
                      <a16:creationId xmlns:a16="http://schemas.microsoft.com/office/drawing/2014/main" id="{192278E8-64BD-DBCF-83F0-1024031404E8}"/>
                    </a:ext>
                  </a:extLst>
                </p:cNvPr>
                <p:cNvSpPr/>
                <p:nvPr/>
              </p:nvSpPr>
              <p:spPr>
                <a:xfrm>
                  <a:off x="1073231" y="2640830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  <p:sp>
              <p:nvSpPr>
                <p:cNvPr id="65" name="Rectangle: Rounded Corners 64">
                  <a:extLst>
                    <a:ext uri="{FF2B5EF4-FFF2-40B4-BE49-F238E27FC236}">
                      <a16:creationId xmlns:a16="http://schemas.microsoft.com/office/drawing/2014/main" id="{C5D7EFBE-1BA4-D806-378F-7EE5DE28A198}"/>
                    </a:ext>
                  </a:extLst>
                </p:cNvPr>
                <p:cNvSpPr/>
                <p:nvPr/>
              </p:nvSpPr>
              <p:spPr>
                <a:xfrm>
                  <a:off x="1073231" y="3170085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  <p:sp>
              <p:nvSpPr>
                <p:cNvPr id="66" name="Rectangle: Rounded Corners 65">
                  <a:extLst>
                    <a:ext uri="{FF2B5EF4-FFF2-40B4-BE49-F238E27FC236}">
                      <a16:creationId xmlns:a16="http://schemas.microsoft.com/office/drawing/2014/main" id="{982FA74C-EA2E-D2FE-855F-1B9C07A3F2A7}"/>
                    </a:ext>
                  </a:extLst>
                </p:cNvPr>
                <p:cNvSpPr/>
                <p:nvPr/>
              </p:nvSpPr>
              <p:spPr>
                <a:xfrm>
                  <a:off x="1073231" y="3699340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</p:grp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8612527-EE96-57BC-B480-3D56CCD6AD6E}"/>
                </a:ext>
              </a:extLst>
            </p:cNvPr>
            <p:cNvSpPr txBox="1"/>
            <p:nvPr/>
          </p:nvSpPr>
          <p:spPr>
            <a:xfrm>
              <a:off x="939496" y="5934319"/>
              <a:ext cx="23408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physical pages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7ADDB64-4168-E0DB-24ED-33B02BFD1AC9}"/>
                </a:ext>
              </a:extLst>
            </p:cNvPr>
            <p:cNvGrpSpPr/>
            <p:nvPr/>
          </p:nvGrpSpPr>
          <p:grpSpPr>
            <a:xfrm rot="5400000">
              <a:off x="3862455" y="4075801"/>
              <a:ext cx="689683" cy="2622400"/>
              <a:chOff x="1503042" y="1327679"/>
              <a:chExt cx="1456573" cy="1760240"/>
            </a:xfrm>
          </p:grpSpPr>
          <p:sp>
            <p:nvSpPr>
              <p:cNvPr id="69" name="Arrow: Right 68">
                <a:extLst>
                  <a:ext uri="{FF2B5EF4-FFF2-40B4-BE49-F238E27FC236}">
                    <a16:creationId xmlns:a16="http://schemas.microsoft.com/office/drawing/2014/main" id="{70ACA590-1801-72C9-4D97-EB51ED3A99BF}"/>
                  </a:ext>
                </a:extLst>
              </p:cNvPr>
              <p:cNvSpPr/>
              <p:nvPr/>
            </p:nvSpPr>
            <p:spPr>
              <a:xfrm>
                <a:off x="1503042" y="1327679"/>
                <a:ext cx="1456573" cy="1760240"/>
              </a:xfrm>
              <a:prstGeom prst="rightArrow">
                <a:avLst>
                  <a:gd name="adj1" fmla="val 63521"/>
                  <a:gd name="adj2" fmla="val 29666"/>
                </a:avLst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DA4E99-9213-8D52-099D-5729650E2185}"/>
                  </a:ext>
                </a:extLst>
              </p:cNvPr>
              <p:cNvSpPr txBox="1"/>
              <p:nvPr/>
            </p:nvSpPr>
            <p:spPr>
              <a:xfrm rot="16200000">
                <a:off x="1373601" y="1962027"/>
                <a:ext cx="1198942" cy="4418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ts val="21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page table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2ECD6F5D-560B-9E58-AAF8-A903B0ECA9EA}"/>
                </a:ext>
              </a:extLst>
            </p:cNvPr>
            <p:cNvGrpSpPr/>
            <p:nvPr/>
          </p:nvGrpSpPr>
          <p:grpSpPr>
            <a:xfrm rot="5400000">
              <a:off x="3891233" y="5146208"/>
              <a:ext cx="632128" cy="2122651"/>
              <a:chOff x="3032729" y="1146474"/>
              <a:chExt cx="632128" cy="2122651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E5981865-DAA4-DE5B-46D8-FB6E3E575918}"/>
                  </a:ext>
                </a:extLst>
              </p:cNvPr>
              <p:cNvSpPr/>
              <p:nvPr/>
            </p:nvSpPr>
            <p:spPr>
              <a:xfrm>
                <a:off x="3032729" y="1146474"/>
                <a:ext cx="632128" cy="212265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/>
              <a:lstStyle/>
              <a:p>
                <a:pPr algn="ctr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DB0AE3E9-7ACA-5AEF-15C7-24516B0398D5}"/>
                  </a:ext>
                </a:extLst>
              </p:cNvPr>
              <p:cNvGrpSpPr/>
              <p:nvPr/>
            </p:nvGrpSpPr>
            <p:grpSpPr>
              <a:xfrm>
                <a:off x="3158805" y="1546991"/>
                <a:ext cx="379977" cy="1321616"/>
                <a:chOff x="1073231" y="2640830"/>
                <a:chExt cx="493839" cy="1321616"/>
              </a:xfrm>
            </p:grpSpPr>
            <p:sp>
              <p:nvSpPr>
                <p:cNvPr id="74" name="Rectangle: Rounded Corners 73">
                  <a:extLst>
                    <a:ext uri="{FF2B5EF4-FFF2-40B4-BE49-F238E27FC236}">
                      <a16:creationId xmlns:a16="http://schemas.microsoft.com/office/drawing/2014/main" id="{46E54EC9-0D42-04D4-D239-9EEB2D675DC6}"/>
                    </a:ext>
                  </a:extLst>
                </p:cNvPr>
                <p:cNvSpPr/>
                <p:nvPr/>
              </p:nvSpPr>
              <p:spPr>
                <a:xfrm>
                  <a:off x="1073231" y="2640830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  <p:sp>
              <p:nvSpPr>
                <p:cNvPr id="75" name="Rectangle: Rounded Corners 74">
                  <a:extLst>
                    <a:ext uri="{FF2B5EF4-FFF2-40B4-BE49-F238E27FC236}">
                      <a16:creationId xmlns:a16="http://schemas.microsoft.com/office/drawing/2014/main" id="{1DC2621A-1A1F-7F68-5101-258259E463AE}"/>
                    </a:ext>
                  </a:extLst>
                </p:cNvPr>
                <p:cNvSpPr/>
                <p:nvPr/>
              </p:nvSpPr>
              <p:spPr>
                <a:xfrm>
                  <a:off x="1073231" y="3170085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  <p:sp>
              <p:nvSpPr>
                <p:cNvPr id="76" name="Rectangle: Rounded Corners 75">
                  <a:extLst>
                    <a:ext uri="{FF2B5EF4-FFF2-40B4-BE49-F238E27FC236}">
                      <a16:creationId xmlns:a16="http://schemas.microsoft.com/office/drawing/2014/main" id="{EF19B5ED-F094-4877-BA81-93C556FEEDAE}"/>
                    </a:ext>
                  </a:extLst>
                </p:cNvPr>
                <p:cNvSpPr/>
                <p:nvPr/>
              </p:nvSpPr>
              <p:spPr>
                <a:xfrm>
                  <a:off x="1073231" y="3699340"/>
                  <a:ext cx="493839" cy="263106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87" dirty="0"/>
                </a:p>
              </p:txBody>
            </p:sp>
          </p:grpSp>
        </p:grp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580EAB1-E373-DBFB-9DD0-81E156930011}"/>
                </a:ext>
              </a:extLst>
            </p:cNvPr>
            <p:cNvSpPr txBox="1"/>
            <p:nvPr/>
          </p:nvSpPr>
          <p:spPr>
            <a:xfrm>
              <a:off x="1173454" y="4294389"/>
              <a:ext cx="18108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pages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1E96C0E-FEE6-9BD2-F06B-C9A3E663F1C0}"/>
                </a:ext>
              </a:extLst>
            </p:cNvPr>
            <p:cNvSpPr txBox="1"/>
            <p:nvPr/>
          </p:nvSpPr>
          <p:spPr>
            <a:xfrm>
              <a:off x="9361751" y="4255531"/>
              <a:ext cx="20403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address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C768FB98-F270-4651-C74F-AF1F0259FB92}"/>
                </a:ext>
              </a:extLst>
            </p:cNvPr>
            <p:cNvSpPr txBox="1"/>
            <p:nvPr/>
          </p:nvSpPr>
          <p:spPr>
            <a:xfrm>
              <a:off x="9449304" y="5962712"/>
              <a:ext cx="23408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physical address</a:t>
              </a: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F67196FE-C5D4-760C-557D-4A20ED6E7F62}"/>
                </a:ext>
              </a:extLst>
            </p:cNvPr>
            <p:cNvGrpSpPr/>
            <p:nvPr/>
          </p:nvGrpSpPr>
          <p:grpSpPr>
            <a:xfrm rot="16200000" flipH="1">
              <a:off x="7487492" y="3335341"/>
              <a:ext cx="476327" cy="2437620"/>
              <a:chOff x="663766" y="3874690"/>
              <a:chExt cx="476327" cy="2437620"/>
            </a:xfrm>
          </p:grpSpPr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4103182C-8ADD-CAC9-82B8-042B96F68394}"/>
                  </a:ext>
                </a:extLst>
              </p:cNvPr>
              <p:cNvSpPr/>
              <p:nvPr/>
            </p:nvSpPr>
            <p:spPr>
              <a:xfrm>
                <a:off x="663766" y="3874690"/>
                <a:ext cx="476327" cy="243762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F2D10D28-4046-2E1C-3CCC-8F5AB1A422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3766" y="5550568"/>
                <a:ext cx="4763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B8083733-F682-CA9C-8816-F5999D444B37}"/>
                </a:ext>
              </a:extLst>
            </p:cNvPr>
            <p:cNvGrpSpPr/>
            <p:nvPr/>
          </p:nvGrpSpPr>
          <p:grpSpPr>
            <a:xfrm rot="16200000" flipH="1">
              <a:off x="7504777" y="4986769"/>
              <a:ext cx="476327" cy="2437620"/>
              <a:chOff x="663766" y="3874690"/>
              <a:chExt cx="476327" cy="243762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1E379670-F867-1A24-FC08-7D7AF76DB151}"/>
                  </a:ext>
                </a:extLst>
              </p:cNvPr>
              <p:cNvSpPr/>
              <p:nvPr/>
            </p:nvSpPr>
            <p:spPr>
              <a:xfrm>
                <a:off x="663766" y="3874690"/>
                <a:ext cx="476327" cy="243762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FEDBA5B2-E1D8-D3F9-FBF7-1189EE7835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3766" y="5550568"/>
                <a:ext cx="4763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3D9F583A-A015-9F53-BA60-372DEBD3C221}"/>
                </a:ext>
              </a:extLst>
            </p:cNvPr>
            <p:cNvSpPr txBox="1"/>
            <p:nvPr/>
          </p:nvSpPr>
          <p:spPr>
            <a:xfrm flipH="1">
              <a:off x="6553018" y="4347940"/>
              <a:ext cx="162827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page #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2029672B-532C-EA02-D221-F7CB2C7C4C8A}"/>
                </a:ext>
              </a:extLst>
            </p:cNvPr>
            <p:cNvSpPr txBox="1"/>
            <p:nvPr/>
          </p:nvSpPr>
          <p:spPr>
            <a:xfrm>
              <a:off x="6563093" y="6004603"/>
              <a:ext cx="162827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phys. page #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269BDB1A-BDEE-46BC-73D7-7C26C1CC338B}"/>
                </a:ext>
              </a:extLst>
            </p:cNvPr>
            <p:cNvSpPr txBox="1"/>
            <p:nvPr/>
          </p:nvSpPr>
          <p:spPr>
            <a:xfrm flipH="1">
              <a:off x="8152763" y="4349198"/>
              <a:ext cx="85036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offset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E1C0580-5F63-12B0-1C3C-BC1C82360ED4}"/>
                </a:ext>
              </a:extLst>
            </p:cNvPr>
            <p:cNvSpPr txBox="1"/>
            <p:nvPr/>
          </p:nvSpPr>
          <p:spPr>
            <a:xfrm>
              <a:off x="8190251" y="6056561"/>
              <a:ext cx="85036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offset</a:t>
              </a:r>
            </a:p>
          </p:txBody>
        </p:sp>
        <p:sp>
          <p:nvSpPr>
            <p:cNvPr id="90" name="Equals 89">
              <a:extLst>
                <a:ext uri="{FF2B5EF4-FFF2-40B4-BE49-F238E27FC236}">
                  <a16:creationId xmlns:a16="http://schemas.microsoft.com/office/drawing/2014/main" id="{5BC2E0ED-627A-5BC7-93D3-D86FD9A65DD7}"/>
                </a:ext>
              </a:extLst>
            </p:cNvPr>
            <p:cNvSpPr/>
            <p:nvPr/>
          </p:nvSpPr>
          <p:spPr>
            <a:xfrm rot="5400000">
              <a:off x="8055598" y="5030728"/>
              <a:ext cx="1044694" cy="700962"/>
            </a:xfrm>
            <a:prstGeom prst="mathEqua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E77775C2-D750-080E-E3EE-0F84C48ED924}"/>
                </a:ext>
              </a:extLst>
            </p:cNvPr>
            <p:cNvGrpSpPr/>
            <p:nvPr/>
          </p:nvGrpSpPr>
          <p:grpSpPr>
            <a:xfrm rot="5400000">
              <a:off x="7006624" y="4619881"/>
              <a:ext cx="778842" cy="1445081"/>
              <a:chOff x="1314744" y="1327680"/>
              <a:chExt cx="1644872" cy="1760240"/>
            </a:xfrm>
          </p:grpSpPr>
          <p:sp>
            <p:nvSpPr>
              <p:cNvPr id="92" name="Arrow: Right 91">
                <a:extLst>
                  <a:ext uri="{FF2B5EF4-FFF2-40B4-BE49-F238E27FC236}">
                    <a16:creationId xmlns:a16="http://schemas.microsoft.com/office/drawing/2014/main" id="{FF543BFC-5AF8-1181-64B9-5D1395CC0490}"/>
                  </a:ext>
                </a:extLst>
              </p:cNvPr>
              <p:cNvSpPr/>
              <p:nvPr/>
            </p:nvSpPr>
            <p:spPr>
              <a:xfrm>
                <a:off x="1314744" y="1327680"/>
                <a:ext cx="1644872" cy="1760240"/>
              </a:xfrm>
              <a:prstGeom prst="rightArrow">
                <a:avLst>
                  <a:gd name="adj1" fmla="val 63521"/>
                  <a:gd name="adj2" fmla="val 29666"/>
                </a:avLst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497A1177-9900-9252-ACEB-584917B7065E}"/>
                  </a:ext>
                </a:extLst>
              </p:cNvPr>
              <p:cNvSpPr txBox="1"/>
              <p:nvPr/>
            </p:nvSpPr>
            <p:spPr>
              <a:xfrm rot="16200000">
                <a:off x="1478410" y="1804450"/>
                <a:ext cx="1198943" cy="77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ts val="21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TLB</a:t>
                </a:r>
              </a:p>
            </p:txBody>
          </p:sp>
        </p:grpSp>
      </p:grp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667F67DC-7872-F4B2-71BC-A5F1616D8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EuroSys 2023, ROME, May 10th, 2023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42B69E2-3545-6067-A088-9718839E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03D-6458-4501-9CF3-F369132C971D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39F5ED-97D6-456A-B736-A21208EB280E}"/>
              </a:ext>
            </a:extLst>
          </p:cNvPr>
          <p:cNvCxnSpPr>
            <a:cxnSpLocks/>
          </p:cNvCxnSpPr>
          <p:nvPr/>
        </p:nvCxnSpPr>
        <p:spPr>
          <a:xfrm>
            <a:off x="606788" y="3687097"/>
            <a:ext cx="10789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3CBDCFB-5FDA-4303-3DC5-7AA13BAC35A0}"/>
              </a:ext>
            </a:extLst>
          </p:cNvPr>
          <p:cNvSpPr txBox="1"/>
          <p:nvPr/>
        </p:nvSpPr>
        <p:spPr>
          <a:xfrm>
            <a:off x="165786" y="1666202"/>
            <a:ext cx="1143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7713F4-5233-35F6-269A-00B33ECF7B0F}"/>
              </a:ext>
            </a:extLst>
          </p:cNvPr>
          <p:cNvSpPr txBox="1"/>
          <p:nvPr/>
        </p:nvSpPr>
        <p:spPr>
          <a:xfrm>
            <a:off x="257159" y="5112039"/>
            <a:ext cx="960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469E76F-4603-B100-C8A5-B3B472952448}"/>
              </a:ext>
            </a:extLst>
          </p:cNvPr>
          <p:cNvSpPr txBox="1">
            <a:spLocks/>
          </p:cNvSpPr>
          <p:nvPr/>
        </p:nvSpPr>
        <p:spPr>
          <a:xfrm>
            <a:off x="838199" y="18256"/>
            <a:ext cx="11254273" cy="719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Address translation with TLB on virtualized platforms</a:t>
            </a:r>
          </a:p>
        </p:txBody>
      </p:sp>
      <p:pic>
        <p:nvPicPr>
          <p:cNvPr id="94" name="Graphic 93" descr="Badge 1 with solid fill">
            <a:extLst>
              <a:ext uri="{FF2B5EF4-FFF2-40B4-BE49-F238E27FC236}">
                <a16:creationId xmlns:a16="http://schemas.microsoft.com/office/drawing/2014/main" id="{44D2CF12-650D-481D-A359-511CD102D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4518" y="1529262"/>
            <a:ext cx="914400" cy="914400"/>
          </a:xfrm>
          <a:prstGeom prst="rect">
            <a:avLst/>
          </a:prstGeom>
        </p:spPr>
      </p:pic>
      <p:pic>
        <p:nvPicPr>
          <p:cNvPr id="95" name="Graphic 94" descr="Badge with solid fill">
            <a:extLst>
              <a:ext uri="{FF2B5EF4-FFF2-40B4-BE49-F238E27FC236}">
                <a16:creationId xmlns:a16="http://schemas.microsoft.com/office/drawing/2014/main" id="{EAEA234C-C991-4342-9FEB-022EF414DF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32764" y="4851493"/>
            <a:ext cx="914400" cy="914400"/>
          </a:xfrm>
          <a:prstGeom prst="rect">
            <a:avLst/>
          </a:prstGeom>
        </p:spPr>
      </p:pic>
      <p:sp>
        <p:nvSpPr>
          <p:cNvPr id="96" name="Equals 95">
            <a:extLst>
              <a:ext uri="{FF2B5EF4-FFF2-40B4-BE49-F238E27FC236}">
                <a16:creationId xmlns:a16="http://schemas.microsoft.com/office/drawing/2014/main" id="{94B8E1E6-5682-4635-946D-4BF55D2F9095}"/>
              </a:ext>
            </a:extLst>
          </p:cNvPr>
          <p:cNvSpPr/>
          <p:nvPr/>
        </p:nvSpPr>
        <p:spPr>
          <a:xfrm rot="5400000">
            <a:off x="9913676" y="3297433"/>
            <a:ext cx="1044694" cy="70096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5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2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3217</TotalTime>
  <Words>1404</Words>
  <Application>Microsoft Office PowerPoint</Application>
  <PresentationFormat>Widescreen</PresentationFormat>
  <Paragraphs>354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Theme</vt:lpstr>
      <vt:lpstr>Acrobat Document</vt:lpstr>
      <vt:lpstr> Making Dynamic Page Coalescing Effective on Virtualized Clouds</vt:lpstr>
      <vt:lpstr>Huge pages and dynamic page coalescing</vt:lpstr>
      <vt:lpstr>Is dynamic coalescing effective on virtualized platforms?</vt:lpstr>
      <vt:lpstr>Is dynamic coalescing effective on virtualized platforms?</vt:lpstr>
      <vt:lpstr>Objective: make a larger portion of huge pages aligned</vt:lpstr>
      <vt:lpstr>Outline</vt:lpstr>
      <vt:lpstr>Address translation with TLB</vt:lpstr>
      <vt:lpstr>PowerPoint Presentation</vt:lpstr>
      <vt:lpstr>PowerPoint Presentation</vt:lpstr>
      <vt:lpstr>Address translation with TLB on virtualized platforms</vt:lpstr>
      <vt:lpstr>Huge page mis-alignment problem explained</vt:lpstr>
      <vt:lpstr>Solution #1: translate addresses in 2 steps</vt:lpstr>
      <vt:lpstr>Solution #2: TLB buffers mappings for 4KB regions</vt:lpstr>
      <vt:lpstr>Gemini’s approach: map huge pages to huge pages </vt:lpstr>
      <vt:lpstr>Outline</vt:lpstr>
      <vt:lpstr>Gemini: overall structure</vt:lpstr>
      <vt:lpstr>Control page mappings of type-1 mis-aligned huge pages</vt:lpstr>
      <vt:lpstr>Influence the page mappings of type-2 mis-aligned huge pages</vt:lpstr>
      <vt:lpstr>Evaluation</vt:lpstr>
      <vt:lpstr>Throughputs</vt:lpstr>
      <vt:lpstr>TLB misses 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Making Dynamic Page Coalescing Effective on Virtualized Clouds</dc:title>
  <dc:creator>Ding, Xiaoning</dc:creator>
  <cp:lastModifiedBy>Ding, Xiaoning</cp:lastModifiedBy>
  <cp:revision>25</cp:revision>
  <dcterms:created xsi:type="dcterms:W3CDTF">2023-04-25T01:06:39Z</dcterms:created>
  <dcterms:modified xsi:type="dcterms:W3CDTF">2023-05-10T08:16:49Z</dcterms:modified>
</cp:coreProperties>
</file>